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eg" ContentType="image/jpeg"/>
  <Default Extension="jpg" ContentType="image/jpeg"/>
  <Default Extension="mp4" ContentType="video/mp4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84" r:id="rId6"/>
    <p:sldId id="285" r:id="rId7"/>
    <p:sldId id="286" r:id="rId8"/>
    <p:sldId id="258" r:id="rId9"/>
    <p:sldId id="257" r:id="rId10"/>
    <p:sldId id="289" r:id="rId11"/>
    <p:sldId id="290" r:id="rId12"/>
    <p:sldId id="292" r:id="rId13"/>
    <p:sldId id="293" r:id="rId14"/>
    <p:sldId id="265" r:id="rId15"/>
    <p:sldId id="262" r:id="rId16"/>
    <p:sldId id="29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1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3164"/>
    <a:srgbClr val="225B5F"/>
    <a:srgbClr val="E6E6E6"/>
    <a:srgbClr val="0F1722"/>
    <a:srgbClr val="348151"/>
    <a:srgbClr val="1B2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8" autoAdjust="0"/>
    <p:restoredTop sz="95118"/>
  </p:normalViewPr>
  <p:slideViewPr>
    <p:cSldViewPr snapToGrid="0" showGuides="1">
      <p:cViewPr>
        <p:scale>
          <a:sx n="100" d="100"/>
          <a:sy n="100" d="100"/>
        </p:scale>
        <p:origin x="728" y="144"/>
      </p:cViewPr>
      <p:guideLst>
        <p:guide orient="horz" pos="2160"/>
        <p:guide pos="3840"/>
        <p:guide orient="horz" pos="31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5E4FC509-A25D-4AC1-956B-244FAC61AF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F1EDCBDF-04F2-4646-A118-9A2CBABEDF9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3C146-E2BA-41EA-8AE9-0C67692768F2}" type="datetimeFigureOut">
              <a:rPr lang="en-US" smtClean="0"/>
              <a:t>8/20/19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5BD4EF4-9023-4CAF-937E-F78CF009DB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0300887-CA61-4CEF-BD28-E51D6F957D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00C303-0EDA-42E1-9745-6C6A39A7B5C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766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7.svg>
</file>

<file path=ppt/media/image2.png>
</file>

<file path=ppt/media/image3.png>
</file>

<file path=ppt/media/image3.svg>
</file>

<file path=ppt/media/image4.jpeg>
</file>

<file path=ppt/media/image5.jpeg>
</file>

<file path=ppt/media/image5.svg>
</file>

<file path=ppt/media/image6.jpe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D3EB6-8099-4744-9273-C8C1DD61A2EA}" type="datetimeFigureOut">
              <a:rPr lang="en-US" noProof="0" smtClean="0"/>
              <a:t>8/20/19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40A10-6036-4879-816D-55C01FC94846}" type="slidenum">
              <a:rPr lang="en-US" noProof="0" smtClean="0"/>
              <a:t>‹Nr.›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573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40A10-6036-4879-816D-55C01FC94846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80843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sv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78196A9-689D-4410-BFC0-7ACB19755A0C}"/>
              </a:ext>
            </a:extLst>
          </p:cNvPr>
          <p:cNvSpPr/>
          <p:nvPr userDrawn="1"/>
        </p:nvSpPr>
        <p:spPr>
          <a:xfrm>
            <a:off x="0" y="0"/>
            <a:ext cx="12192000" cy="4416552"/>
          </a:xfrm>
          <a:prstGeom prst="rect">
            <a:avLst/>
          </a:prstGeom>
          <a:blipFill>
            <a:blip r:embed="rId2"/>
            <a:srcRect/>
            <a:stretch>
              <a:fillRect l="-842" r="-8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29BFEAD-57CF-438A-8084-C5AC7F47E54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462986"/>
            <a:ext cx="9144000" cy="178609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E17A3CB-B083-4E49-9123-A5E47559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8C4102C-4609-416C-A808-0FFE005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D7BCC5D-6F2C-472F-BD4C-4096793D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BE854BB-FA44-4CAB-85DF-F5C412560348}"/>
              </a:ext>
            </a:extLst>
          </p:cNvPr>
          <p:cNvSpPr/>
          <p:nvPr userDrawn="1"/>
        </p:nvSpPr>
        <p:spPr>
          <a:xfrm>
            <a:off x="0" y="4416552"/>
            <a:ext cx="12192000" cy="244144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89BFFF1-5465-4317-B9DB-C23A5B1D7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4696"/>
            <a:ext cx="9144000" cy="45979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noProof="0" smtClean="0"/>
              <a:t>Haga clic para modificar el estilo de subtítulo del patrón</a:t>
            </a:r>
            <a:endParaRPr lang="en-US" noProof="0"/>
          </a:p>
        </p:txBody>
      </p:sp>
      <p:sp>
        <p:nvSpPr>
          <p:cNvPr id="10" name="Picture Placeholder 9">
            <a:extLst>
              <a:ext uri="{FF2B5EF4-FFF2-40B4-BE49-F238E27FC236}">
                <a16:creationId xmlns="" xmlns:a16="http://schemas.microsoft.com/office/drawing/2014/main" id="{EA313B4B-5B98-4B33-885A-DF7669E72D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5336" y="1172982"/>
            <a:ext cx="1481328" cy="7589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676B4374-8F24-43DE-860D-E5C6EA850AB4}"/>
              </a:ext>
            </a:extLst>
          </p:cNvPr>
          <p:cNvGrpSpPr/>
          <p:nvPr userDrawn="1"/>
        </p:nvGrpSpPr>
        <p:grpSpPr>
          <a:xfrm>
            <a:off x="3619265" y="2253996"/>
            <a:ext cx="4953471" cy="100584"/>
            <a:chOff x="3631692" y="2253996"/>
            <a:chExt cx="4953471" cy="100584"/>
          </a:xfrm>
        </p:grpSpPr>
        <p:sp>
          <p:nvSpPr>
            <p:cNvPr id="11" name="Oval 10">
              <a:extLst>
                <a:ext uri="{FF2B5EF4-FFF2-40B4-BE49-F238E27FC236}">
                  <a16:creationId xmlns="" xmlns:a16="http://schemas.microsoft.com/office/drawing/2014/main" id="{585C7755-9394-4129-AB48-1AC32DA80C75}"/>
                </a:ext>
              </a:extLst>
            </p:cNvPr>
            <p:cNvSpPr/>
            <p:nvPr userDrawn="1"/>
          </p:nvSpPr>
          <p:spPr>
            <a:xfrm>
              <a:off x="3631692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64C71ABE-575A-48CF-82B1-EDE8535F3993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E3C1EA63-78B2-4715-B4DC-63D98AC7F354}"/>
                </a:ext>
              </a:extLst>
            </p:cNvPr>
            <p:cNvSpPr/>
            <p:nvPr userDrawn="1"/>
          </p:nvSpPr>
          <p:spPr>
            <a:xfrm>
              <a:off x="8484579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E9BB74A1-0BEA-4AD8-8138-0641A45D8B40}"/>
              </a:ext>
            </a:extLst>
          </p:cNvPr>
          <p:cNvGrpSpPr/>
          <p:nvPr userDrawn="1"/>
        </p:nvGrpSpPr>
        <p:grpSpPr>
          <a:xfrm>
            <a:off x="4652581" y="5305363"/>
            <a:ext cx="2886839" cy="100584"/>
            <a:chOff x="3631690" y="2253996"/>
            <a:chExt cx="5028467" cy="100584"/>
          </a:xfrm>
        </p:grpSpPr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73D0026E-5270-4C52-A1AF-5631E8192DCD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="" xmlns:a16="http://schemas.microsoft.com/office/drawing/2014/main" id="{A6085D92-5F70-4097-A2FF-C15B13788D0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BE68EB6C-48D0-4EBF-8541-926D16790F52}"/>
                </a:ext>
              </a:extLst>
            </p:cNvPr>
            <p:cNvSpPr/>
            <p:nvPr userDrawn="1"/>
          </p:nvSpPr>
          <p:spPr>
            <a:xfrm>
              <a:off x="8484578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424638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016" y="707529"/>
            <a:ext cx="7118056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92016" y="1625821"/>
            <a:ext cx="7096709" cy="978407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4314481" y="1375202"/>
            <a:ext cx="7877519" cy="100800"/>
            <a:chOff x="245550" y="3240138"/>
            <a:chExt cx="401597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  <a:endCxn id="13" idx="6"/>
            </p:cNvCxnSpPr>
            <p:nvPr userDrawn="1"/>
          </p:nvCxnSpPr>
          <p:spPr>
            <a:xfrm>
              <a:off x="245550" y="3290538"/>
              <a:ext cx="401597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4210138" y="324013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3723" y="3301941"/>
            <a:ext cx="3408243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$12,345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=""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716329" y="3394494"/>
            <a:ext cx="5678300" cy="978407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=""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292016" y="3394494"/>
            <a:ext cx="1399099" cy="978407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="" xmlns:a16="http://schemas.microsoft.com/office/drawing/2014/main" id="{EA5D8D7D-F37C-49AD-98F0-641CE42B8A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723" y="4594663"/>
            <a:ext cx="3408243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$6,789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="" xmlns:a16="http://schemas.microsoft.com/office/drawing/2014/main" id="{521FF93D-8384-4E22-8645-BDE6AB983488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5716329" y="4687216"/>
            <a:ext cx="5678300" cy="978407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="" xmlns:a16="http://schemas.microsoft.com/office/drawing/2014/main" id="{BA358F36-EA77-462E-9158-AFDF1D449A1A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292016" y="4687216"/>
            <a:ext cx="1399099" cy="978407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411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with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3242645"/>
            <a:ext cx="4464049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4872948"/>
            <a:ext cx="4443165" cy="88206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4581382"/>
            <a:ext cx="4370400" cy="100800"/>
            <a:chOff x="-1228304" y="3240138"/>
            <a:chExt cx="4370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4320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04129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6" name="Text Placeholder 2">
            <a:extLst>
              <a:ext uri="{FF2B5EF4-FFF2-40B4-BE49-F238E27FC236}">
                <a16:creationId xmlns="" xmlns:a16="http://schemas.microsoft.com/office/drawing/2014/main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533023" y="4551485"/>
            <a:ext cx="5855702" cy="1208079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="" xmlns:a16="http://schemas.microsoft.com/office/drawing/2014/main" id="{ADC059E4-36DE-4100-8F15-85A9F37E84FE}"/>
              </a:ext>
            </a:extLst>
          </p:cNvPr>
          <p:cNvSpPr/>
          <p:nvPr userDrawn="1"/>
        </p:nvSpPr>
        <p:spPr>
          <a:xfrm>
            <a:off x="3616960" y="859665"/>
            <a:ext cx="2121408" cy="2121408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="" xmlns:a16="http://schemas.microsoft.com/office/drawing/2014/main" id="{34E475F8-9B44-4A3E-9F99-CF0346C89B8E}"/>
              </a:ext>
            </a:extLst>
          </p:cNvPr>
          <p:cNvSpPr/>
          <p:nvPr userDrawn="1"/>
        </p:nvSpPr>
        <p:spPr>
          <a:xfrm>
            <a:off x="5522965" y="836613"/>
            <a:ext cx="2816352" cy="281635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="" xmlns:a16="http://schemas.microsoft.com/office/drawing/2014/main" id="{EF5FAF95-28E9-4D03-884C-A89CBC8B61DC}"/>
              </a:ext>
            </a:extLst>
          </p:cNvPr>
          <p:cNvSpPr/>
          <p:nvPr userDrawn="1"/>
        </p:nvSpPr>
        <p:spPr>
          <a:xfrm>
            <a:off x="8123915" y="859665"/>
            <a:ext cx="3273552" cy="327355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7" name="Text Placeholder 15">
            <a:extLst>
              <a:ext uri="{FF2B5EF4-FFF2-40B4-BE49-F238E27FC236}">
                <a16:creationId xmlns="" xmlns:a16="http://schemas.microsoft.com/office/drawing/2014/main" id="{5F221D05-AC12-4B7C-A00B-E28F93E23D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51931" y="1382322"/>
            <a:ext cx="168109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$25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="" xmlns:a16="http://schemas.microsoft.com/office/drawing/2014/main" id="{A3904B01-A725-4CE3-9321-D42F3E296703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927524" y="2363691"/>
            <a:ext cx="1519848" cy="617093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="" xmlns:a16="http://schemas.microsoft.com/office/drawing/2014/main" id="{D9CE08AF-782B-4514-BE33-D3AED71A734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06132" y="1185842"/>
            <a:ext cx="1519848" cy="250619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+mn-lt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="" xmlns:a16="http://schemas.microsoft.com/office/drawing/2014/main" id="{614098B4-704D-42A8-B776-2C93C30C39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13495" y="1767897"/>
            <a:ext cx="168109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$50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="" xmlns:a16="http://schemas.microsoft.com/office/drawing/2014/main" id="{CE6465F4-0B4D-4B43-BE59-BC984FE8EF05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6189088" y="2753338"/>
            <a:ext cx="1519848" cy="617093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="" xmlns:a16="http://schemas.microsoft.com/office/drawing/2014/main" id="{4DBC997E-F996-4F59-A610-3C8558F180C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6067696" y="1537655"/>
            <a:ext cx="1519848" cy="250619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+mn-lt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="" xmlns:a16="http://schemas.microsoft.com/office/drawing/2014/main" id="{D2098E46-8023-469E-86ED-39848BCA69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14444" y="2049128"/>
            <a:ext cx="2010420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$100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="" xmlns:a16="http://schemas.microsoft.com/office/drawing/2014/main" id="{93715D94-9DBE-476D-B2A4-208BC6D40C35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8981735" y="3034569"/>
            <a:ext cx="1519848" cy="617093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="" xmlns:a16="http://schemas.microsoft.com/office/drawing/2014/main" id="{C6E1A50B-8AFF-497B-8AEC-C61D95DC0685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089050" y="1818886"/>
            <a:ext cx="1519848" cy="250619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+mn-lt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BILLION</a:t>
            </a:r>
          </a:p>
        </p:txBody>
      </p:sp>
    </p:spTree>
    <p:extLst>
      <p:ext uri="{BB962C8B-B14F-4D97-AF65-F5344CB8AC3E}">
        <p14:creationId xmlns:p14="http://schemas.microsoft.com/office/powerpoint/2010/main" val="3942925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7529"/>
            <a:ext cx="5314072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1625821"/>
            <a:ext cx="5292725" cy="978407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383372"/>
            <a:ext cx="6096000" cy="100800"/>
            <a:chOff x="646015" y="3248308"/>
            <a:chExt cx="3107749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Text Placeholder 2">
            <a:extLst>
              <a:ext uri="{FF2B5EF4-FFF2-40B4-BE49-F238E27FC236}">
                <a16:creationId xmlns=""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831851" y="3335524"/>
            <a:ext cx="4817836" cy="2248846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=""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31850" y="2905291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="" xmlns:a16="http://schemas.microsoft.com/office/drawing/2014/main" id="{ABD2EF23-562D-4049-92E3-48371C9E83A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098826" y="3335524"/>
            <a:ext cx="5311245" cy="2248846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="" xmlns:a16="http://schemas.microsoft.com/office/drawing/2014/main" id="{FB2A0B34-417C-46AC-95C0-9B2A2FCC8BFC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098826" y="2905291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8086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105" y="707529"/>
            <a:ext cx="3704150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>
            <a:off x="-6" y="1374243"/>
            <a:ext cx="4319045" cy="100800"/>
            <a:chOff x="646012" y="3239179"/>
            <a:chExt cx="220185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2" y="3290538"/>
              <a:ext cx="216563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2796480" y="3239179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Picture Placeholder 11" descr="Competitors logos quadrant">
            <a:extLst>
              <a:ext uri="{FF2B5EF4-FFF2-40B4-BE49-F238E27FC236}">
                <a16:creationId xmlns="" xmlns:a16="http://schemas.microsoft.com/office/drawing/2014/main" id="{58A093A6-410B-4E4B-BA54-D31E8313D9B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928670" y="2872719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2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2" name="Picture Placeholder 11" descr="Competitors logos quadrant">
            <a:extLst>
              <a:ext uri="{FF2B5EF4-FFF2-40B4-BE49-F238E27FC236}">
                <a16:creationId xmlns="" xmlns:a16="http://schemas.microsoft.com/office/drawing/2014/main" id="{C852F764-614E-4E0D-B231-E5EF9B5D3AFE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806105" y="2171148"/>
            <a:ext cx="1655064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1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5" name="Picture Placeholder 11" descr="Competitors logos quadrant">
            <a:extLst>
              <a:ext uri="{FF2B5EF4-FFF2-40B4-BE49-F238E27FC236}">
                <a16:creationId xmlns="" xmlns:a16="http://schemas.microsoft.com/office/drawing/2014/main" id="{0349F007-C349-4EF3-A61F-86C43BEB547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729582" y="4456262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3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6" name="Picture Placeholder 11" descr="Competitors logos quadrant">
            <a:extLst>
              <a:ext uri="{FF2B5EF4-FFF2-40B4-BE49-F238E27FC236}">
                <a16:creationId xmlns="" xmlns:a16="http://schemas.microsoft.com/office/drawing/2014/main" id="{FEA8BDDC-623F-4C67-AD04-E7801B537019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829546" y="2770168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4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7" name="Picture Placeholder 11" descr="Competitors logos quadrant">
            <a:extLst>
              <a:ext uri="{FF2B5EF4-FFF2-40B4-BE49-F238E27FC236}">
                <a16:creationId xmlns="" xmlns:a16="http://schemas.microsoft.com/office/drawing/2014/main" id="{28B0D00B-97E7-4133-B35A-AC2EF334CD2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10067" y="4588832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5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8" name="Picture Placeholder 11" descr="Competitors logos quadrant">
            <a:extLst>
              <a:ext uri="{FF2B5EF4-FFF2-40B4-BE49-F238E27FC236}">
                <a16:creationId xmlns="" xmlns:a16="http://schemas.microsoft.com/office/drawing/2014/main" id="{8D1A7417-EFAD-46F6-ADA5-117D4C7B1A9D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571158" y="4977452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6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="" xmlns:a16="http://schemas.microsoft.com/office/drawing/2014/main" id="{D4B80E14-BBC8-42CC-8777-FFF50D168A0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89869" y="3642757"/>
            <a:ext cx="2741612" cy="248888"/>
          </a:xfrm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More expensive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="" xmlns:a16="http://schemas.microsoft.com/office/drawing/2014/main" id="{95033551-3DD0-4EBE-8DFD-9335F8BA926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315481" y="5884080"/>
            <a:ext cx="2741612" cy="248888"/>
          </a:xfrm>
        </p:spPr>
        <p:txBody>
          <a:bodyPr wrap="square" lIns="0" tIns="0" rIns="0" bIns="0">
            <a:noAutofit/>
          </a:bodyPr>
          <a:lstStyle>
            <a:lvl1pPr marL="0" indent="0" algn="l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Less convenient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="" xmlns:a16="http://schemas.microsoft.com/office/drawing/2014/main" id="{CC507E62-D7F3-4E81-8DE2-5A7084588A3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15481" y="1343118"/>
            <a:ext cx="2741612" cy="248888"/>
          </a:xfrm>
        </p:spPr>
        <p:txBody>
          <a:bodyPr wrap="square" lIns="0" tIns="0" rIns="0" bIns="0">
            <a:noAutofit/>
          </a:bodyPr>
          <a:lstStyle>
            <a:lvl1pPr marL="0" indent="0" algn="l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More convenient</a:t>
            </a:r>
          </a:p>
        </p:txBody>
      </p:sp>
      <p:sp>
        <p:nvSpPr>
          <p:cNvPr id="32" name="Picture Placeholder 13">
            <a:extLst>
              <a:ext uri="{FF2B5EF4-FFF2-40B4-BE49-F238E27FC236}">
                <a16:creationId xmlns="" xmlns:a16="http://schemas.microsoft.com/office/drawing/2014/main" id="{61EF622D-8E08-41C3-BEBA-2274C2AB487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17999" y="1977257"/>
            <a:ext cx="1481328" cy="758952"/>
          </a:xfrm>
          <a:noFill/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33" name="Text Placeholder 7">
            <a:extLst>
              <a:ext uri="{FF2B5EF4-FFF2-40B4-BE49-F238E27FC236}">
                <a16:creationId xmlns="" xmlns:a16="http://schemas.microsoft.com/office/drawing/2014/main" id="{690ADA54-0156-49A9-AEF7-A4972EEB15A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651686" y="3642757"/>
            <a:ext cx="2741612" cy="24888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Less expensive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32193FB7-0142-40DD-9186-F3156B0AE4B0}"/>
              </a:ext>
            </a:extLst>
          </p:cNvPr>
          <p:cNvGrpSpPr/>
          <p:nvPr userDrawn="1"/>
        </p:nvGrpSpPr>
        <p:grpSpPr>
          <a:xfrm>
            <a:off x="6045600" y="1376748"/>
            <a:ext cx="100800" cy="5481252"/>
            <a:chOff x="6045600" y="1376748"/>
            <a:chExt cx="100800" cy="5481252"/>
          </a:xfrm>
        </p:grpSpPr>
        <p:cxnSp>
          <p:nvCxnSpPr>
            <p:cNvPr id="3" name="Straight Connector 2">
              <a:extLst>
                <a:ext uri="{FF2B5EF4-FFF2-40B4-BE49-F238E27FC236}">
                  <a16:creationId xmlns="" xmlns:a16="http://schemas.microsoft.com/office/drawing/2014/main" id="{CD1389D4-2EB7-40E2-B21B-4EE70FCA2236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3389377" y="4151376"/>
              <a:ext cx="541324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="" xmlns:a16="http://schemas.microsoft.com/office/drawing/2014/main" id="{BA48E795-AD00-4819-94E4-A5211D331715}"/>
                </a:ext>
              </a:extLst>
            </p:cNvPr>
            <p:cNvSpPr/>
            <p:nvPr userDrawn="1"/>
          </p:nvSpPr>
          <p:spPr>
            <a:xfrm>
              <a:off x="6045600" y="1376748"/>
              <a:ext cx="100800" cy="100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="" xmlns:a16="http://schemas.microsoft.com/office/drawing/2014/main" id="{41BD97BD-35F4-4534-8B74-24D44A99BC58}"/>
              </a:ext>
            </a:extLst>
          </p:cNvPr>
          <p:cNvGrpSpPr/>
          <p:nvPr userDrawn="1"/>
        </p:nvGrpSpPr>
        <p:grpSpPr>
          <a:xfrm rot="5400000">
            <a:off x="5669857" y="-1673474"/>
            <a:ext cx="100800" cy="11440514"/>
            <a:chOff x="6045600" y="1329588"/>
            <a:chExt cx="100800" cy="11440514"/>
          </a:xfrm>
        </p:grpSpPr>
        <p:cxnSp>
          <p:nvCxnSpPr>
            <p:cNvPr id="38" name="Straight Connector 37">
              <a:extLst>
                <a:ext uri="{FF2B5EF4-FFF2-40B4-BE49-F238E27FC236}">
                  <a16:creationId xmlns="" xmlns:a16="http://schemas.microsoft.com/office/drawing/2014/main" id="{D8351F13-467F-49F8-8279-C5B29A51798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08032" y="7082102"/>
              <a:ext cx="113760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="" xmlns:a16="http://schemas.microsoft.com/office/drawing/2014/main" id="{09AA12FA-7959-4581-B344-DF9E7B0AD37A}"/>
                </a:ext>
              </a:extLst>
            </p:cNvPr>
            <p:cNvSpPr/>
            <p:nvPr userDrawn="1"/>
          </p:nvSpPr>
          <p:spPr>
            <a:xfrm>
              <a:off x="6045600" y="1329588"/>
              <a:ext cx="100800" cy="100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9395588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ection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7" y="1512271"/>
            <a:ext cx="2828198" cy="12868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1" y="3148315"/>
            <a:ext cx="2216876" cy="2098138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897696"/>
            <a:ext cx="3360726" cy="100800"/>
            <a:chOff x="0" y="3240138"/>
            <a:chExt cx="3360726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276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25992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="" xmlns:a16="http://schemas.microsoft.com/office/drawing/2014/main" id="{DA80730C-5AC9-41A0-ACC5-624F0652D68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75261" y="2631676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7200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="" xmlns:a16="http://schemas.microsoft.com/office/drawing/2014/main" id="{515B23A8-23EB-4E6E-A24C-4154570D7DC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36251" y="2015540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3600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="" xmlns:a16="http://schemas.microsoft.com/office/drawing/2014/main" id="{C12919ED-FD55-4081-BB4A-2B2FDA3BED1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397240" y="1239687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3600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="" xmlns:a16="http://schemas.microsoft.com/office/drawing/2014/main" id="{56A6259C-432B-4405-9E82-995AF092FB7A}"/>
              </a:ext>
            </a:extLst>
          </p:cNvPr>
          <p:cNvCxnSpPr>
            <a:cxnSpLocks/>
          </p:cNvCxnSpPr>
          <p:nvPr userDrawn="1"/>
        </p:nvCxnSpPr>
        <p:spPr>
          <a:xfrm rot="16200000" flipV="1">
            <a:off x="4068065" y="1728891"/>
            <a:ext cx="1792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="" xmlns:a16="http://schemas.microsoft.com/office/drawing/2014/main" id="{13BC485E-8BCE-479F-A7E9-7F9E193E6E96}"/>
              </a:ext>
            </a:extLst>
          </p:cNvPr>
          <p:cNvCxnSpPr>
            <a:cxnSpLocks/>
          </p:cNvCxnSpPr>
          <p:nvPr userDrawn="1"/>
        </p:nvCxnSpPr>
        <p:spPr>
          <a:xfrm>
            <a:off x="4964465" y="836613"/>
            <a:ext cx="5925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="" xmlns:a16="http://schemas.microsoft.com/office/drawing/2014/main" id="{D5094BC6-BA16-4E05-868C-3AE971AF3DA4}"/>
              </a:ext>
            </a:extLst>
          </p:cNvPr>
          <p:cNvCxnSpPr>
            <a:cxnSpLocks/>
          </p:cNvCxnSpPr>
          <p:nvPr userDrawn="1"/>
        </p:nvCxnSpPr>
        <p:spPr>
          <a:xfrm rot="16200000" flipV="1">
            <a:off x="10688444" y="1030491"/>
            <a:ext cx="39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="" xmlns:a16="http://schemas.microsoft.com/office/drawing/2014/main" id="{F9130EC6-4A8D-447F-862E-E5A693E68C8C}"/>
              </a:ext>
            </a:extLst>
          </p:cNvPr>
          <p:cNvCxnSpPr>
            <a:cxnSpLocks/>
          </p:cNvCxnSpPr>
          <p:nvPr userDrawn="1"/>
        </p:nvCxnSpPr>
        <p:spPr>
          <a:xfrm flipV="1">
            <a:off x="7925455" y="837355"/>
            <a:ext cx="0" cy="11781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>
            <a:extLst>
              <a:ext uri="{FF2B5EF4-FFF2-40B4-BE49-F238E27FC236}">
                <a16:creationId xmlns="" xmlns:a16="http://schemas.microsoft.com/office/drawing/2014/main" id="{1B29C9C1-9494-4E8B-A0F3-611E947A19B3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3151266" y="4543170"/>
            <a:ext cx="2589369" cy="1280958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="" xmlns:a16="http://schemas.microsoft.com/office/drawing/2014/main" id="{ABB09D16-148A-45C2-B0B8-1495E8DC7D6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151265" y="4246467"/>
            <a:ext cx="2415199" cy="236141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="" xmlns:a16="http://schemas.microsoft.com/office/drawing/2014/main" id="{67814C7C-3597-4B16-A4AC-D81985C587BD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3151265" y="3883902"/>
            <a:ext cx="2415199" cy="360000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="" xmlns:a16="http://schemas.microsoft.com/office/drawing/2014/main" id="{EFE2A8C5-F462-436C-B748-BBE5D58CB8B4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6048861" y="3849559"/>
            <a:ext cx="2589369" cy="178695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="" xmlns:a16="http://schemas.microsoft.com/office/drawing/2014/main" id="{586DAC0D-9859-40A1-8456-F0B43D96718B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6048860" y="3552857"/>
            <a:ext cx="2415199" cy="236141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="" xmlns:a16="http://schemas.microsoft.com/office/drawing/2014/main" id="{37B983EE-F89D-4F09-8A9F-2347FA36421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048860" y="3190292"/>
            <a:ext cx="2415199" cy="360000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="" xmlns:a16="http://schemas.microsoft.com/office/drawing/2014/main" id="{D30DD128-A937-4A2F-B070-523A5BAAE260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975159" y="3147170"/>
            <a:ext cx="2589369" cy="2311934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="" xmlns:a16="http://schemas.microsoft.com/office/drawing/2014/main" id="{5737B87C-E3C0-46B2-8B79-63EB60491503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8975158" y="2850467"/>
            <a:ext cx="2415199" cy="236141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="" xmlns:a16="http://schemas.microsoft.com/office/drawing/2014/main" id="{22F76863-7DCD-4365-80F0-001D51F08779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8975158" y="2487902"/>
            <a:ext cx="2415199" cy="360000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078273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and Chart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7529"/>
            <a:ext cx="5314072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383372"/>
            <a:ext cx="6096000" cy="100800"/>
            <a:chOff x="646015" y="3248308"/>
            <a:chExt cx="3107749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6" name="Text Placeholder 2">
            <a:extLst>
              <a:ext uri="{FF2B5EF4-FFF2-40B4-BE49-F238E27FC236}">
                <a16:creationId xmlns=""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31850" y="2031832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="" xmlns:a16="http://schemas.microsoft.com/office/drawing/2014/main" id="{FB2A0B34-417C-46AC-95C0-9B2A2FCC8BFC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096000" y="2031832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D36F8EF-728B-45C1-87D8-4AD8FA8F371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03275" y="2524125"/>
            <a:ext cx="4970463" cy="29352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/>
          </a:p>
        </p:txBody>
      </p:sp>
      <p:sp>
        <p:nvSpPr>
          <p:cNvPr id="22" name="Content Placeholder 2">
            <a:extLst>
              <a:ext uri="{FF2B5EF4-FFF2-40B4-BE49-F238E27FC236}">
                <a16:creationId xmlns="" xmlns:a16="http://schemas.microsoft.com/office/drawing/2014/main" id="{7395C5B4-6B03-4F70-96F8-3AE3A7817B52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096000" y="2524125"/>
            <a:ext cx="4970463" cy="29352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78915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36466" y="707529"/>
            <a:ext cx="2673606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 noProof="0"/>
              <a:t>TIMELINE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147803" y="1625821"/>
            <a:ext cx="2262267" cy="2021536"/>
          </a:xfrm>
        </p:spPr>
        <p:txBody>
          <a:bodyPr lIns="0" tIns="0" rIns="0" b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9186215" y="1375202"/>
            <a:ext cx="3005785" cy="100800"/>
            <a:chOff x="2729180" y="3240138"/>
            <a:chExt cx="153234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29180" y="3290538"/>
              <a:ext cx="1504927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4210138" y="324013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618284" y="685667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=""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930241" y="1079309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=""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930241" y="786637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1AD3A3AB-488E-4090-9FD5-E005D5A9ECF5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2094269" y="3429000"/>
            <a:ext cx="6858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="" xmlns:a16="http://schemas.microsoft.com/office/drawing/2014/main" id="{BD6729DC-C5B3-485B-B5CD-F06FC3CAFD9A}"/>
              </a:ext>
            </a:extLst>
          </p:cNvPr>
          <p:cNvSpPr/>
          <p:nvPr userDrawn="1"/>
        </p:nvSpPr>
        <p:spPr>
          <a:xfrm>
            <a:off x="5372392" y="9598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Oval 28">
            <a:extLst>
              <a:ext uri="{FF2B5EF4-FFF2-40B4-BE49-F238E27FC236}">
                <a16:creationId xmlns="" xmlns:a16="http://schemas.microsoft.com/office/drawing/2014/main" id="{C4046DD7-8FB2-43D4-8E94-3D35DC3E2891}"/>
              </a:ext>
            </a:extLst>
          </p:cNvPr>
          <p:cNvSpPr/>
          <p:nvPr userDrawn="1"/>
        </p:nvSpPr>
        <p:spPr>
          <a:xfrm>
            <a:off x="5372392" y="53623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Oval 29">
            <a:extLst>
              <a:ext uri="{FF2B5EF4-FFF2-40B4-BE49-F238E27FC236}">
                <a16:creationId xmlns="" xmlns:a16="http://schemas.microsoft.com/office/drawing/2014/main" id="{A320A73A-D3CB-4E04-B7E2-F3696B8ACDEA}"/>
              </a:ext>
            </a:extLst>
          </p:cNvPr>
          <p:cNvSpPr/>
          <p:nvPr userDrawn="1"/>
        </p:nvSpPr>
        <p:spPr>
          <a:xfrm>
            <a:off x="5372392" y="24273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1" name="Oval 30">
            <a:extLst>
              <a:ext uri="{FF2B5EF4-FFF2-40B4-BE49-F238E27FC236}">
                <a16:creationId xmlns="" xmlns:a16="http://schemas.microsoft.com/office/drawing/2014/main" id="{3E2B01F0-78A8-41AE-95B8-811603402031}"/>
              </a:ext>
            </a:extLst>
          </p:cNvPr>
          <p:cNvSpPr/>
          <p:nvPr userDrawn="1"/>
        </p:nvSpPr>
        <p:spPr>
          <a:xfrm>
            <a:off x="5372392" y="38948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Text Placeholder 2">
            <a:extLst>
              <a:ext uri="{FF2B5EF4-FFF2-40B4-BE49-F238E27FC236}">
                <a16:creationId xmlns="" xmlns:a16="http://schemas.microsoft.com/office/drawing/2014/main" id="{A70E382B-B932-45B7-BD95-6D722A4A2480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5930241" y="2532448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="" xmlns:a16="http://schemas.microsoft.com/office/drawing/2014/main" id="{2F096B52-06C2-46DF-BB33-70D931283F16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5930241" y="2239776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="" xmlns:a16="http://schemas.microsoft.com/office/drawing/2014/main" id="{5D87FD43-95C9-4217-AD5F-FE02E28AD4CE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5930241" y="3985587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="" xmlns:a16="http://schemas.microsoft.com/office/drawing/2014/main" id="{A6706CEB-523E-4248-9A66-5D139D8B0DE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930241" y="3692915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="" xmlns:a16="http://schemas.microsoft.com/office/drawing/2014/main" id="{6ADC931C-F9B2-467E-A024-CB5BE74BAD85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5930241" y="5438727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="" xmlns:a16="http://schemas.microsoft.com/office/drawing/2014/main" id="{0A301DE6-2E75-41F5-9314-B269815BA3F3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5930241" y="5146055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15">
            <a:extLst>
              <a:ext uri="{FF2B5EF4-FFF2-40B4-BE49-F238E27FC236}">
                <a16:creationId xmlns="" xmlns:a16="http://schemas.microsoft.com/office/drawing/2014/main" id="{B9154606-4DE0-4DC7-830A-371423BE420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618284" y="2153566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41" name="Text Placeholder 15">
            <a:extLst>
              <a:ext uri="{FF2B5EF4-FFF2-40B4-BE49-F238E27FC236}">
                <a16:creationId xmlns="" xmlns:a16="http://schemas.microsoft.com/office/drawing/2014/main" id="{5AC8C127-0F88-413C-B7BA-2ED0F81E7D4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618284" y="3621465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42" name="Text Placeholder 15">
            <a:extLst>
              <a:ext uri="{FF2B5EF4-FFF2-40B4-BE49-F238E27FC236}">
                <a16:creationId xmlns="" xmlns:a16="http://schemas.microsoft.com/office/drawing/2014/main" id="{63C5707A-6E08-4B58-A5FE-40063DB6548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618284" y="5089363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6275356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60000"/>
            <a:ext cx="3911599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890303"/>
            <a:ext cx="3275463" cy="88206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598737"/>
            <a:ext cx="3764756" cy="100800"/>
            <a:chOff x="-1228304" y="3240138"/>
            <a:chExt cx="3764756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672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435652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able Placeholder 9">
            <a:extLst>
              <a:ext uri="{FF2B5EF4-FFF2-40B4-BE49-F238E27FC236}">
                <a16:creationId xmlns="" xmlns:a16="http://schemas.microsoft.com/office/drawing/2014/main" id="{3F646CE6-E75B-4112-896D-5A26E1F1520E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5518150" y="860425"/>
            <a:ext cx="5870575" cy="486727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s-ES" noProof="0" smtClean="0"/>
              <a:t>Haga clic en el icono para agregar una tabla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3923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7" y="1608523"/>
            <a:ext cx="2828198" cy="12868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1" y="3244567"/>
            <a:ext cx="2828198" cy="2098138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2258048" cy="100800"/>
            <a:chOff x="0" y="3240138"/>
            <a:chExt cx="2258048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2160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157248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>
            <a:extLst>
              <a:ext uri="{FF2B5EF4-FFF2-40B4-BE49-F238E27FC236}">
                <a16:creationId xmlns="" xmlns:a16="http://schemas.microsoft.com/office/drawing/2014/main" id="{1B29C9C1-9494-4E8B-A0F3-611E947A19B3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128617" y="4355032"/>
            <a:ext cx="2066544" cy="128095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="" xmlns:a16="http://schemas.microsoft.com/office/drawing/2014/main" id="{ABB09D16-148A-45C2-B0B8-1495E8DC7D6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128616" y="4042831"/>
            <a:ext cx="2066544" cy="282991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="" xmlns:a16="http://schemas.microsoft.com/office/drawing/2014/main" id="{67814C7C-3597-4B16-A4AC-D81985C587BD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128616" y="3428999"/>
            <a:ext cx="2066544" cy="615618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B284A57B-147A-4287-AA6B-E508A9222F7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130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35" name="Picture Placeholder 8">
            <a:extLst>
              <a:ext uri="{FF2B5EF4-FFF2-40B4-BE49-F238E27FC236}">
                <a16:creationId xmlns="" xmlns:a16="http://schemas.microsoft.com/office/drawing/2014/main" id="{9DBE0996-CEA3-41C3-A75A-84DC3C2B5194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8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36" name="Picture Placeholder 8">
            <a:extLst>
              <a:ext uri="{FF2B5EF4-FFF2-40B4-BE49-F238E27FC236}">
                <a16:creationId xmlns="" xmlns:a16="http://schemas.microsoft.com/office/drawing/2014/main" id="{F7B28261-CB14-4E4E-AA66-A0239B3DD28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629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37" name="Text Placeholder 2">
            <a:extLst>
              <a:ext uri="{FF2B5EF4-FFF2-40B4-BE49-F238E27FC236}">
                <a16:creationId xmlns="" xmlns:a16="http://schemas.microsoft.com/office/drawing/2014/main" id="{BAA53E0C-9536-4177-A63F-0E2565EC53CD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127048" y="4355032"/>
            <a:ext cx="2066400" cy="128095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="" xmlns:a16="http://schemas.microsoft.com/office/drawing/2014/main" id="{67EF8E36-183B-420B-AF25-17CFA963987A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9127047" y="4042831"/>
            <a:ext cx="2066400" cy="282991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="" xmlns:a16="http://schemas.microsoft.com/office/drawing/2014/main" id="{58DA6E86-8039-4690-AFE1-7CCF07B7CBAF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9127047" y="3428999"/>
            <a:ext cx="2066400" cy="615618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="" xmlns:a16="http://schemas.microsoft.com/office/drawing/2014/main" id="{933214B9-0452-4C8B-AB10-922F3C3BCF01}"/>
              </a:ext>
            </a:extLst>
          </p:cNvPr>
          <p:cNvSpPr>
            <a:spLocks noGrp="1"/>
          </p:cNvSpPr>
          <p:nvPr>
            <p:ph type="body" idx="39" hasCustomPrompt="1"/>
          </p:nvPr>
        </p:nvSpPr>
        <p:spPr>
          <a:xfrm>
            <a:off x="6629217" y="4355032"/>
            <a:ext cx="2066400" cy="128095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="" xmlns:a16="http://schemas.microsoft.com/office/drawing/2014/main" id="{A5C23113-D98B-48C7-A675-4FD5F50333F3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6629216" y="4042831"/>
            <a:ext cx="2066400" cy="282991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="" xmlns:a16="http://schemas.microsoft.com/office/drawing/2014/main" id="{09781257-B563-41E0-B9E6-9C7330084BCC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6627903" y="3428999"/>
            <a:ext cx="2066400" cy="615618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9A32EC27-ACD8-47C0-A3ED-E4ED58D88358}"/>
              </a:ext>
            </a:extLst>
          </p:cNvPr>
          <p:cNvCxnSpPr/>
          <p:nvPr userDrawn="1"/>
        </p:nvCxnSpPr>
        <p:spPr>
          <a:xfrm>
            <a:off x="6195160" y="2217849"/>
            <a:ext cx="43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="" xmlns:a16="http://schemas.microsoft.com/office/drawing/2014/main" id="{99E8819A-135C-4A5C-9F6A-A3BE05AA294F}"/>
              </a:ext>
            </a:extLst>
          </p:cNvPr>
          <p:cNvCxnSpPr/>
          <p:nvPr userDrawn="1"/>
        </p:nvCxnSpPr>
        <p:spPr>
          <a:xfrm>
            <a:off x="8703909" y="2216687"/>
            <a:ext cx="43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3294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Lay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04263" y="1625821"/>
            <a:ext cx="6289862" cy="569085"/>
          </a:xfrm>
        </p:spPr>
        <p:txBody>
          <a:bodyPr lIns="0" tIns="0" rIns="0" b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7395281" y="1375202"/>
            <a:ext cx="4796719" cy="100800"/>
            <a:chOff x="439494" y="3240138"/>
            <a:chExt cx="299490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39494" y="3290538"/>
              <a:ext cx="2944508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=""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958968" y="3372939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Text Placeholder 2">
            <a:extLst>
              <a:ext uri="{FF2B5EF4-FFF2-40B4-BE49-F238E27FC236}">
                <a16:creationId xmlns="" xmlns:a16="http://schemas.microsoft.com/office/drawing/2014/main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958968" y="2960253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F6FF07C5-314A-4EA8-B78F-7A51C234D3A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721841" y="2764036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="" xmlns:a16="http://schemas.microsoft.com/office/drawing/2014/main" id="{B691060D-E361-43B0-BFD7-43D7CC4E5CCD}"/>
              </a:ext>
            </a:extLst>
          </p:cNvPr>
          <p:cNvCxnSpPr>
            <a:cxnSpLocks/>
          </p:cNvCxnSpPr>
          <p:nvPr userDrawn="1"/>
        </p:nvCxnSpPr>
        <p:spPr>
          <a:xfrm>
            <a:off x="0" y="3288596"/>
            <a:ext cx="72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2">
            <a:extLst>
              <a:ext uri="{FF2B5EF4-FFF2-40B4-BE49-F238E27FC236}">
                <a16:creationId xmlns="" xmlns:a16="http://schemas.microsoft.com/office/drawing/2014/main" id="{4A98AB01-9578-4430-96AD-F434AF0CDA20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957127" y="4800796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="" xmlns:a16="http://schemas.microsoft.com/office/drawing/2014/main" id="{EF9D60F2-A1FB-4A95-997B-A4F1723AC1EC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1957127" y="4388110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76A56D2A-42F0-40C5-96D7-B1AC33152A8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20000" y="4191893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="" xmlns:a16="http://schemas.microsoft.com/office/drawing/2014/main" id="{CF6D1C91-9136-4678-A712-92BE9B3902C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11670" y="4028309"/>
            <a:ext cx="324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 Placeholder 2">
            <a:extLst>
              <a:ext uri="{FF2B5EF4-FFF2-40B4-BE49-F238E27FC236}">
                <a16:creationId xmlns="" xmlns:a16="http://schemas.microsoft.com/office/drawing/2014/main" id="{BACF15AB-FF8A-422B-840D-88503024E5D3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5708709" y="3372939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="" xmlns:a16="http://schemas.microsoft.com/office/drawing/2014/main" id="{EFC2028F-7DFE-412D-97DF-707D128D95E0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5708709" y="2960253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="" xmlns:a16="http://schemas.microsoft.com/office/drawing/2014/main" id="{4349A4F0-1181-4A58-BFD4-4783CD130356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5704578" y="4800796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="" xmlns:a16="http://schemas.microsoft.com/office/drawing/2014/main" id="{DC1D5D83-8D32-491F-87EB-9DA9360D4F2B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5704578" y="4388110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="" xmlns:a16="http://schemas.microsoft.com/office/drawing/2014/main" id="{8120723F-A42C-4B81-97FD-6F575E5C2584}"/>
              </a:ext>
            </a:extLst>
          </p:cNvPr>
          <p:cNvSpPr>
            <a:spLocks noGrp="1"/>
          </p:cNvSpPr>
          <p:nvPr>
            <p:ph type="body" idx="43" hasCustomPrompt="1"/>
          </p:nvPr>
        </p:nvSpPr>
        <p:spPr>
          <a:xfrm>
            <a:off x="9453870" y="3372939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="" xmlns:a16="http://schemas.microsoft.com/office/drawing/2014/main" id="{27D068F1-398F-4D11-977C-080C8151C786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9453870" y="2960253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="" xmlns:a16="http://schemas.microsoft.com/office/drawing/2014/main" id="{B795705E-C5CB-46CC-9E41-D2269E07BC15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9452029" y="4800796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="" xmlns:a16="http://schemas.microsoft.com/office/drawing/2014/main" id="{80211A2B-0F3C-4DBE-AE01-069AE7FC3468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9452029" y="4388110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="" xmlns:a16="http://schemas.microsoft.com/office/drawing/2014/main" id="{2E5E9742-C670-47AB-AA69-AE65D7915B06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31847" y="5364000"/>
            <a:ext cx="2988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="" xmlns:a16="http://schemas.microsoft.com/office/drawing/2014/main" id="{158712DB-5183-45D8-9ABB-6E07956580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7274194" y="5363999"/>
            <a:ext cx="2988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Picture Placeholder 2">
            <a:extLst>
              <a:ext uri="{FF2B5EF4-FFF2-40B4-BE49-F238E27FC236}">
                <a16:creationId xmlns="" xmlns:a16="http://schemas.microsoft.com/office/drawing/2014/main" id="{417A32F4-3459-4A31-A90E-AA771FD4D49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467451" y="4191893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55" name="Picture Placeholder 2">
            <a:extLst>
              <a:ext uri="{FF2B5EF4-FFF2-40B4-BE49-F238E27FC236}">
                <a16:creationId xmlns="" xmlns:a16="http://schemas.microsoft.com/office/drawing/2014/main" id="{63549FA7-92E5-4DB1-92FA-15902DFD375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214902" y="4191893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46" name="Picture Placeholder 2">
            <a:extLst>
              <a:ext uri="{FF2B5EF4-FFF2-40B4-BE49-F238E27FC236}">
                <a16:creationId xmlns="" xmlns:a16="http://schemas.microsoft.com/office/drawing/2014/main" id="{0F62D330-6A30-4A65-89DA-EDFE4AAD343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4469292" y="2764036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52" name="Picture Placeholder 2">
            <a:extLst>
              <a:ext uri="{FF2B5EF4-FFF2-40B4-BE49-F238E27FC236}">
                <a16:creationId xmlns="" xmlns:a16="http://schemas.microsoft.com/office/drawing/2014/main" id="{A3FC286B-05E7-4E48-A7FD-197800349118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216743" y="2764036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431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C799DC18-D353-427C-B849-0204F13D9B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83300" cy="6858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45015858-8549-49EA-BB83-070E0D9D4890}"/>
              </a:ext>
            </a:extLst>
          </p:cNvPr>
          <p:cNvSpPr/>
          <p:nvPr userDrawn="1"/>
        </p:nvSpPr>
        <p:spPr>
          <a:xfrm>
            <a:off x="6083808" y="0"/>
            <a:ext cx="6108192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6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06FBAC-B8FD-4768-B682-E0B93BA331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9768" y="2133599"/>
            <a:ext cx="4618957" cy="2492461"/>
          </a:xfrm>
        </p:spPr>
        <p:txBody>
          <a:bodyPr lIns="0" tIns="0" rIns="0" bIns="0" anchor="b" anchorCtr="0">
            <a:noAutofit/>
          </a:bodyPr>
          <a:lstStyle>
            <a:lvl1pPr>
              <a:defRPr sz="6000"/>
            </a:lvl1pPr>
          </a:lstStyle>
          <a:p>
            <a:r>
              <a:rPr lang="en-US" noProof="0"/>
              <a:t>PITCH</a:t>
            </a:r>
            <a:br>
              <a:rPr lang="en-US" noProof="0"/>
            </a:br>
            <a:r>
              <a:rPr lang="en-US" noProof="0"/>
              <a:t>DECK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472534F-03A6-408A-9BF1-303D0A440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A24E181-0C50-4F43-A5A7-6FDD1500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3A749CC-EB55-4FEF-AA4C-9A9C6E2AA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6F3E26A6-6962-4A35-AA86-805537D45296}"/>
              </a:ext>
            </a:extLst>
          </p:cNvPr>
          <p:cNvGrpSpPr/>
          <p:nvPr userDrawn="1"/>
        </p:nvGrpSpPr>
        <p:grpSpPr>
          <a:xfrm>
            <a:off x="6769768" y="1947412"/>
            <a:ext cx="2520148" cy="102440"/>
            <a:chOff x="3631690" y="2252140"/>
            <a:chExt cx="4389743" cy="102440"/>
          </a:xfrm>
        </p:grpSpPr>
        <p:sp>
          <p:nvSpPr>
            <p:cNvPr id="10" name="Oval 9">
              <a:extLst>
                <a:ext uri="{FF2B5EF4-FFF2-40B4-BE49-F238E27FC236}">
                  <a16:creationId xmlns="" xmlns:a16="http://schemas.microsoft.com/office/drawing/2014/main" id="{681504C4-12AC-4251-8E47-0089784BDB9B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="" xmlns:a16="http://schemas.microsoft.com/office/drawing/2014/main" id="{192040D0-01C2-4643-8F84-3B8F334E545C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5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="" xmlns:a16="http://schemas.microsoft.com/office/drawing/2014/main" id="{7ED601E9-2BFC-460B-A2A8-69A787A4988E}"/>
                </a:ext>
              </a:extLst>
            </p:cNvPr>
            <p:cNvSpPr/>
            <p:nvPr userDrawn="1"/>
          </p:nvSpPr>
          <p:spPr>
            <a:xfrm>
              <a:off x="7845854" y="2252140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BB49A8A6-FEDB-4D20-B581-A84DB8EFE977}"/>
              </a:ext>
            </a:extLst>
          </p:cNvPr>
          <p:cNvGrpSpPr/>
          <p:nvPr userDrawn="1"/>
        </p:nvGrpSpPr>
        <p:grpSpPr>
          <a:xfrm>
            <a:off x="6769768" y="4654084"/>
            <a:ext cx="2520148" cy="100584"/>
            <a:chOff x="3631690" y="2253996"/>
            <a:chExt cx="4389742" cy="100584"/>
          </a:xfrm>
        </p:grpSpPr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C2F65998-5EC3-446A-8307-1CF81A348CE3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="" xmlns:a16="http://schemas.microsoft.com/office/drawing/2014/main" id="{7CC5D776-F60A-4A0C-AA7C-EFACDA2CEA8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4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="" xmlns:a16="http://schemas.microsoft.com/office/drawing/2014/main" id="{AEAFE309-55C5-409C-92ED-748307C74318}"/>
                </a:ext>
              </a:extLst>
            </p:cNvPr>
            <p:cNvSpPr/>
            <p:nvPr userDrawn="1"/>
          </p:nvSpPr>
          <p:spPr>
            <a:xfrm>
              <a:off x="7845853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Subtitle 2">
            <a:extLst>
              <a:ext uri="{FF2B5EF4-FFF2-40B4-BE49-F238E27FC236}">
                <a16:creationId xmlns="" xmlns:a16="http://schemas.microsoft.com/office/drawing/2014/main" id="{5B77B20B-76F5-4912-803D-5709F730D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9767" y="4889444"/>
            <a:ext cx="4618957" cy="590626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noProof="0" smtClean="0"/>
              <a:t>Haga clic para modificar el estilo de subtítulo del patrón</a:t>
            </a:r>
            <a:endParaRPr lang="en-US" noProof="0"/>
          </a:p>
        </p:txBody>
      </p:sp>
      <p:sp>
        <p:nvSpPr>
          <p:cNvPr id="18" name="Picture Placeholder 9">
            <a:extLst>
              <a:ext uri="{FF2B5EF4-FFF2-40B4-BE49-F238E27FC236}">
                <a16:creationId xmlns="" xmlns:a16="http://schemas.microsoft.com/office/drawing/2014/main" id="{4293BA4F-7776-4C41-BE4F-7247935D5C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6368" y="3079602"/>
            <a:ext cx="1481328" cy="7589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7692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1461974"/>
            <a:ext cx="4464049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092276"/>
            <a:ext cx="4443165" cy="1008841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811097"/>
            <a:ext cx="3149152" cy="100800"/>
            <a:chOff x="-1228304" y="3250524"/>
            <a:chExt cx="3149152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096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1820048" y="3250524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Placeholder 2">
            <a:extLst>
              <a:ext uri="{FF2B5EF4-FFF2-40B4-BE49-F238E27FC236}">
                <a16:creationId xmlns="" xmlns:a16="http://schemas.microsoft.com/office/drawing/2014/main" id="{9A5180A6-7D2B-4341-A749-16387D907EEF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262770" y="4138611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="" xmlns:a16="http://schemas.microsoft.com/office/drawing/2014/main" id="{79DFBEE7-50AA-4F4F-8B5D-AD23ECAD9919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1262769" y="4499972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="" xmlns:a16="http://schemas.microsoft.com/office/drawing/2014/main" id="{306EAF0C-F17D-47D6-BAA1-16745F4F70D9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3193135" y="4138611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="" xmlns:a16="http://schemas.microsoft.com/office/drawing/2014/main" id="{D091E31C-C1DC-4D72-8C9E-3B6BD91E72AF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3193134" y="4499972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="" xmlns:a16="http://schemas.microsoft.com/office/drawing/2014/main" id="{F62E753C-C8BE-457D-9B22-6A8227347A67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5123499" y="4142294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="" xmlns:a16="http://schemas.microsoft.com/office/drawing/2014/main" id="{BC1E8F6C-0BDD-4AFA-9E8D-5EF61AA59F50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5123498" y="4503655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="" xmlns:a16="http://schemas.microsoft.com/office/drawing/2014/main" id="{C70C9772-55FF-4449-988F-6CDDE075E730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1262770" y="4826750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="" xmlns:a16="http://schemas.microsoft.com/office/drawing/2014/main" id="{75EE6DCE-6A55-4D95-85F7-E22E3E268256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1262769" y="5188111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="" xmlns:a16="http://schemas.microsoft.com/office/drawing/2014/main" id="{84DC7882-7541-4AEA-95FE-DDBCF6F9CA32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3193135" y="4826750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="" xmlns:a16="http://schemas.microsoft.com/office/drawing/2014/main" id="{5542D500-4CD6-4FDE-9133-F8020797D9B5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3193134" y="5188111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="" xmlns:a16="http://schemas.microsoft.com/office/drawing/2014/main" id="{500C362B-BA02-4F7D-86F6-3F6F2EF20D04}"/>
              </a:ext>
            </a:extLst>
          </p:cNvPr>
          <p:cNvSpPr>
            <a:spLocks noGrp="1"/>
          </p:cNvSpPr>
          <p:nvPr>
            <p:ph type="body" idx="53" hasCustomPrompt="1"/>
          </p:nvPr>
        </p:nvSpPr>
        <p:spPr>
          <a:xfrm>
            <a:off x="5123499" y="4830433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="" xmlns:a16="http://schemas.microsoft.com/office/drawing/2014/main" id="{E213E497-634E-40E7-BF08-765CC21529E2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5123498" y="5191794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8" name="Oval 7">
            <a:extLst>
              <a:ext uri="{FF2B5EF4-FFF2-40B4-BE49-F238E27FC236}">
                <a16:creationId xmlns="" xmlns:a16="http://schemas.microsoft.com/office/drawing/2014/main" id="{FA01C659-0131-449B-BA07-5BC568F00BF0}"/>
              </a:ext>
            </a:extLst>
          </p:cNvPr>
          <p:cNvSpPr/>
          <p:nvPr userDrawn="1"/>
        </p:nvSpPr>
        <p:spPr>
          <a:xfrm>
            <a:off x="790959" y="4258650"/>
            <a:ext cx="384048" cy="38404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4" name="Oval 53">
            <a:extLst>
              <a:ext uri="{FF2B5EF4-FFF2-40B4-BE49-F238E27FC236}">
                <a16:creationId xmlns="" xmlns:a16="http://schemas.microsoft.com/office/drawing/2014/main" id="{69CB80EA-A8D6-4099-9412-0C14095755FF}"/>
              </a:ext>
            </a:extLst>
          </p:cNvPr>
          <p:cNvSpPr/>
          <p:nvPr userDrawn="1"/>
        </p:nvSpPr>
        <p:spPr>
          <a:xfrm>
            <a:off x="790959" y="4965077"/>
            <a:ext cx="384048" cy="384048"/>
          </a:xfrm>
          <a:prstGeom prst="ellipse">
            <a:avLst/>
          </a:prstGeom>
          <a:solidFill>
            <a:srgbClr val="225B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5" name="Oval 54">
            <a:extLst>
              <a:ext uri="{FF2B5EF4-FFF2-40B4-BE49-F238E27FC236}">
                <a16:creationId xmlns="" xmlns:a16="http://schemas.microsoft.com/office/drawing/2014/main" id="{2E20CCE5-B889-49FE-8FA6-A6F0F11A5D91}"/>
              </a:ext>
            </a:extLst>
          </p:cNvPr>
          <p:cNvSpPr/>
          <p:nvPr userDrawn="1"/>
        </p:nvSpPr>
        <p:spPr>
          <a:xfrm>
            <a:off x="2725217" y="4261982"/>
            <a:ext cx="384048" cy="384048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6" name="Oval 55">
            <a:extLst>
              <a:ext uri="{FF2B5EF4-FFF2-40B4-BE49-F238E27FC236}">
                <a16:creationId xmlns="" xmlns:a16="http://schemas.microsoft.com/office/drawing/2014/main" id="{769A77E3-4AFB-45BB-8FDC-4AD084EA9D23}"/>
              </a:ext>
            </a:extLst>
          </p:cNvPr>
          <p:cNvSpPr/>
          <p:nvPr userDrawn="1"/>
        </p:nvSpPr>
        <p:spPr>
          <a:xfrm>
            <a:off x="2725217" y="4968409"/>
            <a:ext cx="384048" cy="384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7" name="Oval 56">
            <a:extLst>
              <a:ext uri="{FF2B5EF4-FFF2-40B4-BE49-F238E27FC236}">
                <a16:creationId xmlns="" xmlns:a16="http://schemas.microsoft.com/office/drawing/2014/main" id="{53A8B986-3280-4EAC-846B-9167ECC55646}"/>
              </a:ext>
            </a:extLst>
          </p:cNvPr>
          <p:cNvSpPr/>
          <p:nvPr userDrawn="1"/>
        </p:nvSpPr>
        <p:spPr>
          <a:xfrm>
            <a:off x="4660323" y="4257848"/>
            <a:ext cx="384048" cy="384048"/>
          </a:xfrm>
          <a:prstGeom prst="ellipse">
            <a:avLst/>
          </a:prstGeom>
          <a:solidFill>
            <a:srgbClr val="B53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8" name="Oval 57">
            <a:extLst>
              <a:ext uri="{FF2B5EF4-FFF2-40B4-BE49-F238E27FC236}">
                <a16:creationId xmlns="" xmlns:a16="http://schemas.microsoft.com/office/drawing/2014/main" id="{0AE6D315-5EC0-4956-B7BF-B94D2AFE679B}"/>
              </a:ext>
            </a:extLst>
          </p:cNvPr>
          <p:cNvSpPr/>
          <p:nvPr userDrawn="1"/>
        </p:nvSpPr>
        <p:spPr>
          <a:xfrm>
            <a:off x="4660323" y="4964275"/>
            <a:ext cx="384048" cy="38404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Chart Placeholder 11">
            <a:extLst>
              <a:ext uri="{FF2B5EF4-FFF2-40B4-BE49-F238E27FC236}">
                <a16:creationId xmlns="" xmlns:a16="http://schemas.microsoft.com/office/drawing/2014/main" id="{9ED8422E-0C74-45EF-B794-252146C6639A}"/>
              </a:ext>
            </a:extLst>
          </p:cNvPr>
          <p:cNvSpPr>
            <a:spLocks noGrp="1"/>
          </p:cNvSpPr>
          <p:nvPr>
            <p:ph type="chart" sz="quarter" idx="55"/>
          </p:nvPr>
        </p:nvSpPr>
        <p:spPr>
          <a:xfrm>
            <a:off x="6924675" y="860425"/>
            <a:ext cx="4483100" cy="457358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Haga clic en el icono para agregar un gráfico</a:t>
            </a:r>
            <a:endParaRPr lang="en-US" noProof="0" dirty="0"/>
          </a:p>
        </p:txBody>
      </p:sp>
      <p:sp>
        <p:nvSpPr>
          <p:cNvPr id="35" name="Oval 34">
            <a:extLst>
              <a:ext uri="{FF2B5EF4-FFF2-40B4-BE49-F238E27FC236}">
                <a16:creationId xmlns="" xmlns:a16="http://schemas.microsoft.com/office/drawing/2014/main" id="{E8B7C827-F016-49F6-B775-FAC0E6420466}"/>
              </a:ext>
            </a:extLst>
          </p:cNvPr>
          <p:cNvSpPr/>
          <p:nvPr userDrawn="1"/>
        </p:nvSpPr>
        <p:spPr>
          <a:xfrm>
            <a:off x="6905624" y="905669"/>
            <a:ext cx="4483100" cy="4483100"/>
          </a:xfrm>
          <a:prstGeom prst="ellipse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8" name="Oval 37">
            <a:extLst>
              <a:ext uri="{FF2B5EF4-FFF2-40B4-BE49-F238E27FC236}">
                <a16:creationId xmlns="" xmlns:a16="http://schemas.microsoft.com/office/drawing/2014/main" id="{C0F8D2C7-9093-4F92-B8A4-D819FEE69F1F}"/>
              </a:ext>
            </a:extLst>
          </p:cNvPr>
          <p:cNvSpPr/>
          <p:nvPr userDrawn="1"/>
        </p:nvSpPr>
        <p:spPr>
          <a:xfrm>
            <a:off x="8294757" y="2294802"/>
            <a:ext cx="1704834" cy="1704834"/>
          </a:xfrm>
          <a:prstGeom prst="ellipse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0DE9D0C0-04C1-4621-8B2D-E65A25A8DCF3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8675514" y="450000"/>
            <a:ext cx="90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4905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4591" y="1411243"/>
            <a:ext cx="4494133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94591" y="2564787"/>
            <a:ext cx="4473108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924675" y="2314168"/>
            <a:ext cx="5267325" cy="100800"/>
            <a:chOff x="0" y="3240138"/>
            <a:chExt cx="3434400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=""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94591" y="3189568"/>
            <a:ext cx="4482996" cy="243260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Picture Placeholder 7">
            <a:extLst>
              <a:ext uri="{FF2B5EF4-FFF2-40B4-BE49-F238E27FC236}">
                <a16:creationId xmlns="" xmlns:a16="http://schemas.microsoft.com/office/drawing/2014/main" id="{CF430BFB-0A7C-4FB8-B93B-8DA19F3E63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710" y="1792784"/>
            <a:ext cx="6073999" cy="372160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869787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36EF099F-79D2-486F-A4B2-DD4F699752C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96000" y="0"/>
            <a:ext cx="6089650" cy="6858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="" xmlns:a16="http://schemas.microsoft.com/office/drawing/2014/main" id="{1FF22294-F2E5-4C74-A30C-46BA988FD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959" y="1546091"/>
            <a:ext cx="4846923" cy="1091078"/>
          </a:xfrm>
        </p:spPr>
        <p:txBody>
          <a:bodyPr lIns="0" tIns="0" rIns="0" bIns="0" anchor="b" anchorCtr="0">
            <a:noAutofit/>
          </a:bodyPr>
          <a:lstStyle>
            <a:lvl1pPr>
              <a:defRPr sz="5500"/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="" xmlns:a16="http://schemas.microsoft.com/office/drawing/2014/main" id="{FC5C0DA6-1B31-4BDF-BAEB-BF79781028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5335" y="3083960"/>
            <a:ext cx="4586288" cy="509472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August Bergqvist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="" xmlns:a16="http://schemas.microsoft.com/office/drawing/2014/main" id="{5E1647C9-9AC1-4500-A56E-94CABC656E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850" y="3703834"/>
            <a:ext cx="4586288" cy="23094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7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Phone: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="" xmlns:a16="http://schemas.microsoft.com/office/drawing/2014/main" id="{8605CECB-8164-4428-B478-98C42902F9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950" y="3946707"/>
            <a:ext cx="4586288" cy="2901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+7 888 999-000-11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="" xmlns:a16="http://schemas.microsoft.com/office/drawing/2014/main" id="{D39B56C4-E128-4995-91CC-64C268BC760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750" y="4423954"/>
            <a:ext cx="4586288" cy="23094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lang="ru-RU" sz="1700" b="0" i="1" kern="120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Email: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="" xmlns:a16="http://schemas.microsoft.com/office/drawing/2014/main" id="{94772DA1-74CC-430C-9A8E-5A6586692CA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1850" y="4650785"/>
            <a:ext cx="4586288" cy="36447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Bergqvist@vanarsdelltd.com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="" xmlns:a16="http://schemas.microsoft.com/office/drawing/2014/main" id="{7A073B5B-2BE3-49D1-A646-1492F534C94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850" y="5153025"/>
            <a:ext cx="4586288" cy="23094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lang="ru-RU" sz="1700" b="0" i="1" kern="120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noProof="0"/>
              <a:t>Website: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="" xmlns:a16="http://schemas.microsoft.com/office/drawing/2014/main" id="{52D10EDD-0329-4443-8665-7603E4A83B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4950" y="5363814"/>
            <a:ext cx="4586288" cy="36447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www.vanarsdelltd.com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5F591C52-0202-44BA-A6BE-E2362516B893}"/>
              </a:ext>
            </a:extLst>
          </p:cNvPr>
          <p:cNvGrpSpPr/>
          <p:nvPr userDrawn="1"/>
        </p:nvGrpSpPr>
        <p:grpSpPr>
          <a:xfrm>
            <a:off x="801543" y="2750589"/>
            <a:ext cx="4569895" cy="100800"/>
            <a:chOff x="808548" y="2750589"/>
            <a:chExt cx="4569895" cy="100800"/>
          </a:xfrm>
        </p:grpSpPr>
        <p:grpSp>
          <p:nvGrpSpPr>
            <p:cNvPr id="11" name="Group 10">
              <a:extLst>
                <a:ext uri="{FF2B5EF4-FFF2-40B4-BE49-F238E27FC236}">
                  <a16:creationId xmlns="" xmlns:a16="http://schemas.microsoft.com/office/drawing/2014/main" id="{59E4D57E-4989-4939-A31F-637543FAB606}"/>
                </a:ext>
              </a:extLst>
            </p:cNvPr>
            <p:cNvGrpSpPr/>
            <p:nvPr userDrawn="1"/>
          </p:nvGrpSpPr>
          <p:grpSpPr>
            <a:xfrm flipH="1">
              <a:off x="808548" y="2750589"/>
              <a:ext cx="4505297" cy="100800"/>
              <a:chOff x="496859" y="3240138"/>
              <a:chExt cx="2937541" cy="1008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="" xmlns:a16="http://schemas.microsoft.com/office/drawing/2014/main" id="{370B72A7-B625-48B8-88E6-BCE2A4DD531E}"/>
                  </a:ext>
                </a:extLst>
              </p:cNvPr>
              <p:cNvCxnSpPr/>
              <p:nvPr userDrawn="1"/>
            </p:nvCxnSpPr>
            <p:spPr>
              <a:xfrm>
                <a:off x="496859" y="3285674"/>
                <a:ext cx="288714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Oval 12">
                <a:extLst>
                  <a:ext uri="{FF2B5EF4-FFF2-40B4-BE49-F238E27FC236}">
                    <a16:creationId xmlns="" xmlns:a16="http://schemas.microsoft.com/office/drawing/2014/main" id="{01ED729F-F8A5-4244-9776-4935C260F11F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29" name="Oval 28">
              <a:extLst>
                <a:ext uri="{FF2B5EF4-FFF2-40B4-BE49-F238E27FC236}">
                  <a16:creationId xmlns="" xmlns:a16="http://schemas.microsoft.com/office/drawing/2014/main" id="{BECBEDE0-51BB-48BD-AAAD-63B6F60C1D57}"/>
                </a:ext>
              </a:extLst>
            </p:cNvPr>
            <p:cNvSpPr/>
            <p:nvPr userDrawn="1"/>
          </p:nvSpPr>
          <p:spPr>
            <a:xfrm flipH="1">
              <a:off x="5277642" y="2750589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="" xmlns:a16="http://schemas.microsoft.com/office/drawing/2014/main" id="{63E1608D-F119-4C0D-8D91-7CB089C037C8}"/>
              </a:ext>
            </a:extLst>
          </p:cNvPr>
          <p:cNvGrpSpPr/>
          <p:nvPr userDrawn="1"/>
        </p:nvGrpSpPr>
        <p:grpSpPr>
          <a:xfrm>
            <a:off x="801543" y="1660573"/>
            <a:ext cx="4575417" cy="105664"/>
            <a:chOff x="808548" y="2745725"/>
            <a:chExt cx="4575417" cy="105664"/>
          </a:xfrm>
        </p:grpSpPr>
        <p:grpSp>
          <p:nvGrpSpPr>
            <p:cNvPr id="33" name="Group 32">
              <a:extLst>
                <a:ext uri="{FF2B5EF4-FFF2-40B4-BE49-F238E27FC236}">
                  <a16:creationId xmlns="" xmlns:a16="http://schemas.microsoft.com/office/drawing/2014/main" id="{EBDC0121-6865-4B65-A28B-1CEDB16AAD9E}"/>
                </a:ext>
              </a:extLst>
            </p:cNvPr>
            <p:cNvGrpSpPr/>
            <p:nvPr userDrawn="1"/>
          </p:nvGrpSpPr>
          <p:grpSpPr>
            <a:xfrm flipH="1">
              <a:off x="808548" y="2750589"/>
              <a:ext cx="4505297" cy="100800"/>
              <a:chOff x="496859" y="3240138"/>
              <a:chExt cx="2937541" cy="100800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="" xmlns:a16="http://schemas.microsoft.com/office/drawing/2014/main" id="{386E3714-07DE-4318-B5BC-25F879B97D59}"/>
                  </a:ext>
                </a:extLst>
              </p:cNvPr>
              <p:cNvCxnSpPr/>
              <p:nvPr userDrawn="1"/>
            </p:nvCxnSpPr>
            <p:spPr>
              <a:xfrm>
                <a:off x="496859" y="3285674"/>
                <a:ext cx="288714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="" xmlns:a16="http://schemas.microsoft.com/office/drawing/2014/main" id="{2ECCE30B-E848-4C5E-83A1-A811D489E7B8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34" name="Oval 33">
              <a:extLst>
                <a:ext uri="{FF2B5EF4-FFF2-40B4-BE49-F238E27FC236}">
                  <a16:creationId xmlns="" xmlns:a16="http://schemas.microsoft.com/office/drawing/2014/main" id="{09817AEC-C67C-49A3-AC5A-669FD4D6D586}"/>
                </a:ext>
              </a:extLst>
            </p:cNvPr>
            <p:cNvSpPr/>
            <p:nvPr userDrawn="1"/>
          </p:nvSpPr>
          <p:spPr>
            <a:xfrm flipH="1">
              <a:off x="5283164" y="2745725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788394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6C5B5AA-0D95-4C33-8EBC-90401B51BD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32" y="1912946"/>
            <a:ext cx="12185968" cy="349300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8934" y="457496"/>
            <a:ext cx="4494133" cy="804338"/>
          </a:xfrm>
        </p:spPr>
        <p:txBody>
          <a:bodyPr lIns="0" tIns="0" rIns="0" bIns="0" anchor="b">
            <a:normAutofit/>
          </a:bodyPr>
          <a:lstStyle>
            <a:lvl1pPr algn="ctr">
              <a:defRPr sz="3600"/>
            </a:lvl1pPr>
          </a:lstStyle>
          <a:p>
            <a:r>
              <a:rPr lang="en-US" noProof="0"/>
              <a:t>APPENDIX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="" xmlns:a16="http://schemas.microsoft.com/office/drawing/2014/main" id="{908B302A-0F76-466E-9FCE-DCEECCBCF6C9}"/>
              </a:ext>
            </a:extLst>
          </p:cNvPr>
          <p:cNvGrpSpPr/>
          <p:nvPr userDrawn="1"/>
        </p:nvGrpSpPr>
        <p:grpSpPr>
          <a:xfrm>
            <a:off x="4736152" y="1509426"/>
            <a:ext cx="2719696" cy="100800"/>
            <a:chOff x="4732222" y="1509426"/>
            <a:chExt cx="2719696" cy="100800"/>
          </a:xfrm>
        </p:grpSpPr>
        <p:grpSp>
          <p:nvGrpSpPr>
            <p:cNvPr id="11" name="Group 10">
              <a:extLst>
                <a:ext uri="{FF2B5EF4-FFF2-40B4-BE49-F238E27FC236}">
                  <a16:creationId xmlns="" xmlns:a16="http://schemas.microsoft.com/office/drawing/2014/main" id="{59E4D57E-4989-4939-A31F-637543FAB606}"/>
                </a:ext>
              </a:extLst>
            </p:cNvPr>
            <p:cNvGrpSpPr/>
            <p:nvPr userDrawn="1"/>
          </p:nvGrpSpPr>
          <p:grpSpPr>
            <a:xfrm flipH="1">
              <a:off x="4732222" y="1509426"/>
              <a:ext cx="2669296" cy="100800"/>
              <a:chOff x="1693969" y="3240138"/>
              <a:chExt cx="1740431" cy="1008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="" xmlns:a16="http://schemas.microsoft.com/office/drawing/2014/main" id="{370B72A7-B625-48B8-88E6-BCE2A4DD531E}"/>
                  </a:ext>
                </a:extLst>
              </p:cNvPr>
              <p:cNvCxnSpPr/>
              <p:nvPr userDrawn="1"/>
            </p:nvCxnSpPr>
            <p:spPr>
              <a:xfrm>
                <a:off x="1693969" y="3290538"/>
                <a:ext cx="169003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Oval 12">
                <a:extLst>
                  <a:ext uri="{FF2B5EF4-FFF2-40B4-BE49-F238E27FC236}">
                    <a16:creationId xmlns="" xmlns:a16="http://schemas.microsoft.com/office/drawing/2014/main" id="{01ED729F-F8A5-4244-9776-4935C260F11F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21" name="Oval 20">
              <a:extLst>
                <a:ext uri="{FF2B5EF4-FFF2-40B4-BE49-F238E27FC236}">
                  <a16:creationId xmlns="" xmlns:a16="http://schemas.microsoft.com/office/drawing/2014/main" id="{427C0C4F-6341-4BE0-931E-AAA6EA2AF137}"/>
                </a:ext>
              </a:extLst>
            </p:cNvPr>
            <p:cNvSpPr/>
            <p:nvPr userDrawn="1"/>
          </p:nvSpPr>
          <p:spPr>
            <a:xfrm flipH="1">
              <a:off x="7351117" y="1509426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5764489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 noProof="0"/>
              <a:t>TESTIMONIALS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7773282" y="1375202"/>
            <a:ext cx="4418718" cy="100800"/>
            <a:chOff x="675503" y="3240138"/>
            <a:chExt cx="2758897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75503" y="3290538"/>
              <a:ext cx="270849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0" name="Text Placeholder 2">
            <a:extLst>
              <a:ext uri="{FF2B5EF4-FFF2-40B4-BE49-F238E27FC236}">
                <a16:creationId xmlns="" xmlns:a16="http://schemas.microsoft.com/office/drawing/2014/main" id="{4A98AB01-9578-4430-96AD-F434AF0CDA20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822459" y="4996962"/>
            <a:ext cx="1625324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Customer 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="" xmlns:a16="http://schemas.microsoft.com/office/drawing/2014/main" id="{EF9D60F2-A1FB-4A95-997B-A4F1723AC1EC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822459" y="4191894"/>
            <a:ext cx="1625324" cy="720726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</a:t>
            </a:r>
            <a:br>
              <a:rPr lang="en-US" noProof="0"/>
            </a:br>
            <a:r>
              <a:rPr lang="en-US" noProof="0"/>
              <a:t>text</a:t>
            </a:r>
          </a:p>
        </p:txBody>
      </p:sp>
      <p:sp>
        <p:nvSpPr>
          <p:cNvPr id="42" name="Picture Placeholder 2">
            <a:extLst>
              <a:ext uri="{FF2B5EF4-FFF2-40B4-BE49-F238E27FC236}">
                <a16:creationId xmlns="" xmlns:a16="http://schemas.microsoft.com/office/drawing/2014/main" id="{76A56D2A-42F0-40C5-96D7-B1AC33152A8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2447783" y="4435460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="" xmlns:a16="http://schemas.microsoft.com/office/drawing/2014/main" id="{CF6D1C91-9136-4678-A712-92BE9B3902C4}"/>
              </a:ext>
            </a:extLst>
          </p:cNvPr>
          <p:cNvCxnSpPr>
            <a:cxnSpLocks/>
          </p:cNvCxnSpPr>
          <p:nvPr userDrawn="1"/>
        </p:nvCxnSpPr>
        <p:spPr>
          <a:xfrm flipV="1">
            <a:off x="3000995" y="3984820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F2D92A7B-1C40-4AEB-92C3-C35F8C01F1F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3253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24" name="Oval 23">
            <a:extLst>
              <a:ext uri="{FF2B5EF4-FFF2-40B4-BE49-F238E27FC236}">
                <a16:creationId xmlns="" xmlns:a16="http://schemas.microsoft.com/office/drawing/2014/main" id="{F2E312F1-B417-47B6-97E4-7CCA31034F82}"/>
              </a:ext>
            </a:extLst>
          </p:cNvPr>
          <p:cNvSpPr/>
          <p:nvPr userDrawn="1"/>
        </p:nvSpPr>
        <p:spPr>
          <a:xfrm>
            <a:off x="2950595" y="3930376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8" name="Text Placeholder 2">
            <a:extLst>
              <a:ext uri="{FF2B5EF4-FFF2-40B4-BE49-F238E27FC236}">
                <a16:creationId xmlns="" xmlns:a16="http://schemas.microsoft.com/office/drawing/2014/main" id="{13DB5D84-04D8-4536-A06B-AED76E7C51D7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4586638" y="4996962"/>
            <a:ext cx="1625324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Customer Title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="" xmlns:a16="http://schemas.microsoft.com/office/drawing/2014/main" id="{3AB0AC7E-7919-422E-95A1-82E8B125756D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4586638" y="4191894"/>
            <a:ext cx="1625324" cy="720726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</a:t>
            </a:r>
            <a:br>
              <a:rPr lang="en-US" noProof="0"/>
            </a:br>
            <a:r>
              <a:rPr lang="en-US" noProof="0"/>
              <a:t>text</a:t>
            </a:r>
          </a:p>
        </p:txBody>
      </p:sp>
      <p:sp>
        <p:nvSpPr>
          <p:cNvPr id="60" name="Picture Placeholder 2">
            <a:extLst>
              <a:ext uri="{FF2B5EF4-FFF2-40B4-BE49-F238E27FC236}">
                <a16:creationId xmlns="" xmlns:a16="http://schemas.microsoft.com/office/drawing/2014/main" id="{B44FD76B-D1AE-458B-AF32-E4AA246B0881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6211962" y="4435460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cxnSp>
        <p:nvCxnSpPr>
          <p:cNvPr id="61" name="Straight Connector 60">
            <a:extLst>
              <a:ext uri="{FF2B5EF4-FFF2-40B4-BE49-F238E27FC236}">
                <a16:creationId xmlns="" xmlns:a16="http://schemas.microsoft.com/office/drawing/2014/main" id="{07D22CD4-7F86-495D-B381-7D706058B916}"/>
              </a:ext>
            </a:extLst>
          </p:cNvPr>
          <p:cNvCxnSpPr>
            <a:cxnSpLocks/>
          </p:cNvCxnSpPr>
          <p:nvPr userDrawn="1"/>
        </p:nvCxnSpPr>
        <p:spPr>
          <a:xfrm flipV="1">
            <a:off x="6765174" y="3984820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 Placeholder 3">
            <a:extLst>
              <a:ext uri="{FF2B5EF4-FFF2-40B4-BE49-F238E27FC236}">
                <a16:creationId xmlns="" xmlns:a16="http://schemas.microsoft.com/office/drawing/2014/main" id="{1BA0EB90-BA97-4A18-AD3D-1E839B636DEB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4567432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63" name="Oval 62">
            <a:extLst>
              <a:ext uri="{FF2B5EF4-FFF2-40B4-BE49-F238E27FC236}">
                <a16:creationId xmlns="" xmlns:a16="http://schemas.microsoft.com/office/drawing/2014/main" id="{ED057A87-963C-4F8A-BD4C-959BF8AF699B}"/>
              </a:ext>
            </a:extLst>
          </p:cNvPr>
          <p:cNvSpPr/>
          <p:nvPr userDrawn="1"/>
        </p:nvSpPr>
        <p:spPr>
          <a:xfrm>
            <a:off x="6714774" y="3930376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4" name="Text Placeholder 2">
            <a:extLst>
              <a:ext uri="{FF2B5EF4-FFF2-40B4-BE49-F238E27FC236}">
                <a16:creationId xmlns="" xmlns:a16="http://schemas.microsoft.com/office/drawing/2014/main" id="{B6BAFE05-9EC0-4C3C-AB0F-89A83361452F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8350818" y="4992196"/>
            <a:ext cx="1625324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Customer Title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="" xmlns:a16="http://schemas.microsoft.com/office/drawing/2014/main" id="{290BF8E2-78CA-4427-9231-3C5EDC272DEE}"/>
              </a:ext>
            </a:extLst>
          </p:cNvPr>
          <p:cNvSpPr>
            <a:spLocks noGrp="1"/>
          </p:cNvSpPr>
          <p:nvPr>
            <p:ph type="body" idx="55" hasCustomPrompt="1"/>
          </p:nvPr>
        </p:nvSpPr>
        <p:spPr>
          <a:xfrm>
            <a:off x="8350818" y="4187128"/>
            <a:ext cx="1625324" cy="720726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</a:t>
            </a:r>
            <a:br>
              <a:rPr lang="en-US" noProof="0"/>
            </a:br>
            <a:r>
              <a:rPr lang="en-US" noProof="0"/>
              <a:t>text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="" xmlns:a16="http://schemas.microsoft.com/office/drawing/2014/main" id="{ACA8732F-AB9E-4253-BB5A-5ADD5BA9B153}"/>
              </a:ext>
            </a:extLst>
          </p:cNvPr>
          <p:cNvSpPr>
            <a:spLocks noGrp="1"/>
          </p:cNvSpPr>
          <p:nvPr>
            <p:ph type="pic" sz="quarter" idx="56"/>
          </p:nvPr>
        </p:nvSpPr>
        <p:spPr>
          <a:xfrm>
            <a:off x="9976142" y="4430694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cxnSp>
        <p:nvCxnSpPr>
          <p:cNvPr id="67" name="Straight Connector 66">
            <a:extLst>
              <a:ext uri="{FF2B5EF4-FFF2-40B4-BE49-F238E27FC236}">
                <a16:creationId xmlns="" xmlns:a16="http://schemas.microsoft.com/office/drawing/2014/main" id="{BB9A566A-8C97-4AE6-B9EF-701587499889}"/>
              </a:ext>
            </a:extLst>
          </p:cNvPr>
          <p:cNvCxnSpPr>
            <a:cxnSpLocks/>
          </p:cNvCxnSpPr>
          <p:nvPr userDrawn="1"/>
        </p:nvCxnSpPr>
        <p:spPr>
          <a:xfrm flipV="1">
            <a:off x="10529354" y="3980054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 Placeholder 3">
            <a:extLst>
              <a:ext uri="{FF2B5EF4-FFF2-40B4-BE49-F238E27FC236}">
                <a16:creationId xmlns="" xmlns:a16="http://schemas.microsoft.com/office/drawing/2014/main" id="{45B69021-5E85-4B37-B529-366AC57512FD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8331612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69" name="Oval 68">
            <a:extLst>
              <a:ext uri="{FF2B5EF4-FFF2-40B4-BE49-F238E27FC236}">
                <a16:creationId xmlns="" xmlns:a16="http://schemas.microsoft.com/office/drawing/2014/main" id="{E407CD49-808A-445A-96C0-E3083C9FB390}"/>
              </a:ext>
            </a:extLst>
          </p:cNvPr>
          <p:cNvSpPr/>
          <p:nvPr userDrawn="1"/>
        </p:nvSpPr>
        <p:spPr>
          <a:xfrm>
            <a:off x="10478954" y="3925610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641312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1980591"/>
            <a:ext cx="4187903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CASE STUDY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610893"/>
            <a:ext cx="4168311" cy="189753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319328"/>
            <a:ext cx="3866400" cy="100800"/>
            <a:chOff x="-1228304" y="3240138"/>
            <a:chExt cx="3866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816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53729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2">
            <a:extLst>
              <a:ext uri="{FF2B5EF4-FFF2-40B4-BE49-F238E27FC236}">
                <a16:creationId xmlns="" xmlns:a16="http://schemas.microsoft.com/office/drawing/2014/main" id="{82DA762C-1D45-43AA-9DB3-3D8DBE3EACFE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5267325" y="1126345"/>
            <a:ext cx="6086475" cy="266246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="" xmlns:a16="http://schemas.microsoft.com/office/drawing/2014/main" id="{4C3C1BF4-C955-4D71-87E4-BE0F7B61957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269967" y="3909256"/>
            <a:ext cx="6086475" cy="1822399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59565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Phon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294387"/>
            <a:ext cx="5314072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2212679"/>
            <a:ext cx="5292725" cy="978407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970230"/>
            <a:ext cx="6096000" cy="100800"/>
            <a:chOff x="646015" y="3248308"/>
            <a:chExt cx="3107749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Text Placeholder 2">
            <a:extLst>
              <a:ext uri="{FF2B5EF4-FFF2-40B4-BE49-F238E27FC236}">
                <a16:creationId xmlns="" xmlns:a16="http://schemas.microsoft.com/office/drawing/2014/main" id="{ABD2EF23-562D-4049-92E3-48371C9E83A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098826" y="3335524"/>
            <a:ext cx="5311245" cy="2248846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496B07E0-C579-4C5F-9AD4-6AF791562924}"/>
              </a:ext>
            </a:extLst>
          </p:cNvPr>
          <p:cNvSpPr/>
          <p:nvPr userDrawn="1"/>
        </p:nvSpPr>
        <p:spPr>
          <a:xfrm>
            <a:off x="963549" y="1819285"/>
            <a:ext cx="4306824" cy="3648456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>
              <a:fillRect t="-195" b="-19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="" xmlns:a16="http://schemas.microsoft.com/office/drawing/2014/main" id="{D5639F99-011E-49CF-8ABD-A4DB4439FB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15505" y="1976894"/>
            <a:ext cx="1819656" cy="3108960"/>
          </a:xfrm>
          <a:ln w="254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22" name="Picture Placeholder 2">
            <a:extLst>
              <a:ext uri="{FF2B5EF4-FFF2-40B4-BE49-F238E27FC236}">
                <a16:creationId xmlns="" xmlns:a16="http://schemas.microsoft.com/office/drawing/2014/main" id="{028483B2-B562-448D-AEE1-556BC9366BB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102188" y="3517926"/>
            <a:ext cx="2057400" cy="1819656"/>
          </a:xfrm>
          <a:ln w="254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957634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42737603-04DB-411C-B2D9-BDFF9AEE89D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="" xmlns:a16="http://schemas.microsoft.com/office/drawing/2014/main" id="{605A03A4-E79C-49C5-A546-FF8E2D42E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3319" y="3054194"/>
            <a:ext cx="1645920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="" xmlns:a16="http://schemas.microsoft.com/office/drawing/2014/main" id="{9EA27EF7-FC6B-496C-B737-B9219950367E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384584" y="2023761"/>
            <a:ext cx="2469965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Master text</a:t>
            </a:r>
            <a:br>
              <a:rPr lang="en-US" noProof="0"/>
            </a:br>
            <a:r>
              <a:rPr lang="en-US" noProof="0"/>
              <a:t>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="" xmlns:a16="http://schemas.microsoft.com/office/drawing/2014/main" id="{6C0E2C30-6E91-49DE-B7A1-6E32A19EC81D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596444" y="3054194"/>
            <a:ext cx="1389888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="" xmlns:a16="http://schemas.microsoft.com/office/drawing/2014/main" id="{70BE5E73-C067-492F-BE30-5E3DADAD40EF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75852" y="373178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25" name="Picture Placeholder 12">
            <a:extLst>
              <a:ext uri="{FF2B5EF4-FFF2-40B4-BE49-F238E27FC236}">
                <a16:creationId xmlns="" xmlns:a16="http://schemas.microsoft.com/office/drawing/2014/main" id="{36A9B448-4FDC-41F7-941E-5BF5A129057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499831" y="373178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26" name="Text Placeholder 3">
            <a:extLst>
              <a:ext uri="{FF2B5EF4-FFF2-40B4-BE49-F238E27FC236}">
                <a16:creationId xmlns="" xmlns:a16="http://schemas.microsoft.com/office/drawing/2014/main" id="{90B3A413-8776-4B3B-931F-C132DAB3A425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40427" y="3054194"/>
            <a:ext cx="2113508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="" xmlns:a16="http://schemas.microsoft.com/office/drawing/2014/main" id="{BAD0CCD5-B712-4DB2-BFE3-4D3461B29F6D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494328" y="2023761"/>
            <a:ext cx="1943702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Master text</a:t>
            </a:r>
            <a:br>
              <a:rPr lang="en-US" noProof="0"/>
            </a:br>
            <a:r>
              <a:rPr lang="en-US" noProof="0"/>
              <a:t>styles</a:t>
            </a:r>
          </a:p>
        </p:txBody>
      </p:sp>
      <p:sp>
        <p:nvSpPr>
          <p:cNvPr id="28" name="Picture Placeholder 12">
            <a:extLst>
              <a:ext uri="{FF2B5EF4-FFF2-40B4-BE49-F238E27FC236}">
                <a16:creationId xmlns="" xmlns:a16="http://schemas.microsoft.com/office/drawing/2014/main" id="{64125935-B0D3-4ABD-9BBA-A60E46D2C55C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46407" y="3731781"/>
            <a:ext cx="2048256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29" name="Text Placeholder 3">
            <a:extLst>
              <a:ext uri="{FF2B5EF4-FFF2-40B4-BE49-F238E27FC236}">
                <a16:creationId xmlns="" xmlns:a16="http://schemas.microsoft.com/office/drawing/2014/main" id="{47D3BA4D-FA26-44C8-B927-E42CC8E67B79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900319" y="3054194"/>
            <a:ext cx="2197045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="" xmlns:a16="http://schemas.microsoft.com/office/drawing/2014/main" id="{2D2A84D7-2523-470B-A3C0-0140355D4F68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454220" y="2023761"/>
            <a:ext cx="1943702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Master text</a:t>
            </a:r>
            <a:br>
              <a:rPr lang="en-US" noProof="0"/>
            </a:br>
            <a:r>
              <a:rPr lang="en-US" noProof="0"/>
              <a:t>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="" xmlns:a16="http://schemas.microsoft.com/office/drawing/2014/main" id="{55D1A91B-BB99-4DC7-B8F5-55514B49A9D1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900319" y="4671712"/>
            <a:ext cx="2223939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="" xmlns:a16="http://schemas.microsoft.com/office/drawing/2014/main" id="{FFAB2C75-BBBF-4A4D-A633-7CEFFABAFE32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40427" y="4830765"/>
            <a:ext cx="2048256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="" xmlns:a16="http://schemas.microsoft.com/office/drawing/2014/main" id="{83CD3289-0FBC-4854-8EB2-ADD41F89CA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3358" y="2023413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ln>
                  <a:solidFill>
                    <a:schemeClr val="tx1"/>
                  </a:solidFill>
                </a:ln>
                <a:noFill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="" xmlns:a16="http://schemas.microsoft.com/office/drawing/2014/main" id="{2F18CD59-6602-4DEC-9B12-412E6BAF9283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12823" y="1999493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lang="ru-RU" sz="7000" b="1" kern="1200" dirty="0">
                <a:ln>
                  <a:solidFill>
                    <a:schemeClr val="tx1"/>
                  </a:solidFill>
                </a:ln>
                <a:noFill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noProof="0"/>
              <a:t>1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="" xmlns:a16="http://schemas.microsoft.com/office/drawing/2014/main" id="{88B09568-0B94-4B51-BE65-A72C65C3D7D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73424" y="2002966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lang="ru-RU" sz="7000" b="1" kern="1200" dirty="0">
                <a:ln>
                  <a:solidFill>
                    <a:schemeClr val="tx1"/>
                  </a:solidFill>
                </a:ln>
                <a:noFill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noProof="0"/>
              <a:t>1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="" xmlns:a16="http://schemas.microsoft.com/office/drawing/2014/main" id="{315834F5-9ACD-4898-B96E-8C732881FF01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2359124" y="5706529"/>
            <a:ext cx="8993089" cy="365122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8" name="Title 1">
            <a:extLst>
              <a:ext uri="{FF2B5EF4-FFF2-40B4-BE49-F238E27FC236}">
                <a16:creationId xmlns="" xmlns:a16="http://schemas.microsoft.com/office/drawing/2014/main" id="{7E5CF6DE-4761-4BA5-A429-30AC8BBAD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780001"/>
            <a:ext cx="10512424" cy="606677"/>
          </a:xfrm>
        </p:spPr>
        <p:txBody>
          <a:bodyPr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41" name="Picture Placeholder 9">
            <a:extLst>
              <a:ext uri="{FF2B5EF4-FFF2-40B4-BE49-F238E27FC236}">
                <a16:creationId xmlns="" xmlns:a16="http://schemas.microsoft.com/office/drawing/2014/main" id="{8A4896B5-1C5E-47F0-8F0C-4EF97E356C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00319" y="3779907"/>
            <a:ext cx="1481328" cy="7589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="" xmlns:a16="http://schemas.microsoft.com/office/drawing/2014/main" id="{D87F4783-C8BA-411C-A188-4A4DAED10C02}"/>
              </a:ext>
            </a:extLst>
          </p:cNvPr>
          <p:cNvGrpSpPr/>
          <p:nvPr userDrawn="1"/>
        </p:nvGrpSpPr>
        <p:grpSpPr>
          <a:xfrm flipH="1">
            <a:off x="4416000" y="1375202"/>
            <a:ext cx="7776000" cy="100800"/>
            <a:chOff x="-322289" y="3240138"/>
            <a:chExt cx="5070122" cy="10080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="" xmlns:a16="http://schemas.microsoft.com/office/drawing/2014/main" id="{959A2713-966D-4694-A067-D6BE1B2986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22289" y="3290538"/>
              <a:ext cx="5070122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>
              <a:extLst>
                <a:ext uri="{FF2B5EF4-FFF2-40B4-BE49-F238E27FC236}">
                  <a16:creationId xmlns="" xmlns:a16="http://schemas.microsoft.com/office/drawing/2014/main" id="{FCA15F19-C2FE-4F13-9359-69E884CA83B9}"/>
                </a:ext>
              </a:extLst>
            </p:cNvPr>
            <p:cNvSpPr/>
            <p:nvPr userDrawn="1"/>
          </p:nvSpPr>
          <p:spPr>
            <a:xfrm>
              <a:off x="4682109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2535776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78196A9-689D-4410-BFC0-7ACB19755A0C}"/>
              </a:ext>
            </a:extLst>
          </p:cNvPr>
          <p:cNvSpPr/>
          <p:nvPr userDrawn="1"/>
        </p:nvSpPr>
        <p:spPr>
          <a:xfrm>
            <a:off x="0" y="0"/>
            <a:ext cx="12192000" cy="4416552"/>
          </a:xfrm>
          <a:prstGeom prst="rect">
            <a:avLst/>
          </a:prstGeom>
          <a:blipFill>
            <a:blip r:embed="rId2"/>
            <a:srcRect/>
            <a:stretch>
              <a:fillRect l="-842" r="-8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29BFEAD-57CF-438A-8084-C5AC7F47E54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462986"/>
            <a:ext cx="9144000" cy="178609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E17A3CB-B083-4E49-9123-A5E47559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8C4102C-4609-416C-A808-0FFE005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D7BCC5D-6F2C-472F-BD4C-4096793D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BE854BB-FA44-4CAB-85DF-F5C412560348}"/>
              </a:ext>
            </a:extLst>
          </p:cNvPr>
          <p:cNvSpPr/>
          <p:nvPr userDrawn="1"/>
        </p:nvSpPr>
        <p:spPr>
          <a:xfrm>
            <a:off x="0" y="4416552"/>
            <a:ext cx="12192000" cy="244144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89BFFF1-5465-4317-B9DB-C23A5B1D7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4696"/>
            <a:ext cx="9144000" cy="45979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noProof="0" smtClean="0"/>
              <a:t>Haga clic para modificar el estilo de subtítulo del patrón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676B4374-8F24-43DE-860D-E5C6EA850AB4}"/>
              </a:ext>
            </a:extLst>
          </p:cNvPr>
          <p:cNvGrpSpPr/>
          <p:nvPr userDrawn="1"/>
        </p:nvGrpSpPr>
        <p:grpSpPr>
          <a:xfrm>
            <a:off x="3619265" y="2253996"/>
            <a:ext cx="4953471" cy="100584"/>
            <a:chOff x="3631692" y="2253996"/>
            <a:chExt cx="4953471" cy="100584"/>
          </a:xfrm>
        </p:grpSpPr>
        <p:sp>
          <p:nvSpPr>
            <p:cNvPr id="11" name="Oval 10">
              <a:extLst>
                <a:ext uri="{FF2B5EF4-FFF2-40B4-BE49-F238E27FC236}">
                  <a16:creationId xmlns="" xmlns:a16="http://schemas.microsoft.com/office/drawing/2014/main" id="{585C7755-9394-4129-AB48-1AC32DA80C75}"/>
                </a:ext>
              </a:extLst>
            </p:cNvPr>
            <p:cNvSpPr/>
            <p:nvPr userDrawn="1"/>
          </p:nvSpPr>
          <p:spPr>
            <a:xfrm>
              <a:off x="3631692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64C71ABE-575A-48CF-82B1-EDE8535F3993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E3C1EA63-78B2-4715-B4DC-63D98AC7F354}"/>
                </a:ext>
              </a:extLst>
            </p:cNvPr>
            <p:cNvSpPr/>
            <p:nvPr userDrawn="1"/>
          </p:nvSpPr>
          <p:spPr>
            <a:xfrm>
              <a:off x="8484579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E9BB74A1-0BEA-4AD8-8138-0641A45D8B40}"/>
              </a:ext>
            </a:extLst>
          </p:cNvPr>
          <p:cNvGrpSpPr/>
          <p:nvPr userDrawn="1"/>
        </p:nvGrpSpPr>
        <p:grpSpPr>
          <a:xfrm>
            <a:off x="4652581" y="5305363"/>
            <a:ext cx="2886839" cy="100584"/>
            <a:chOff x="3631690" y="2253996"/>
            <a:chExt cx="5028467" cy="100584"/>
          </a:xfrm>
        </p:grpSpPr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73D0026E-5270-4C52-A1AF-5631E8192DCD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="" xmlns:a16="http://schemas.microsoft.com/office/drawing/2014/main" id="{A6085D92-5F70-4097-A2FF-C15B13788D0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BE68EB6C-48D0-4EBF-8541-926D16790F52}"/>
                </a:ext>
              </a:extLst>
            </p:cNvPr>
            <p:cNvSpPr/>
            <p:nvPr userDrawn="1"/>
          </p:nvSpPr>
          <p:spPr>
            <a:xfrm>
              <a:off x="8484578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641896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45015858-8549-49EA-BB83-070E0D9D4890}"/>
              </a:ext>
            </a:extLst>
          </p:cNvPr>
          <p:cNvSpPr/>
          <p:nvPr userDrawn="1"/>
        </p:nvSpPr>
        <p:spPr>
          <a:xfrm>
            <a:off x="6083808" y="0"/>
            <a:ext cx="6108192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6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06FBAC-B8FD-4768-B682-E0B93BA331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9768" y="2133599"/>
            <a:ext cx="4618957" cy="2492461"/>
          </a:xfrm>
        </p:spPr>
        <p:txBody>
          <a:bodyPr lIns="0" tIns="0" rIns="0" bIns="0" anchor="b" anchorCtr="0">
            <a:noAutofit/>
          </a:bodyPr>
          <a:lstStyle>
            <a:lvl1pPr>
              <a:defRPr sz="6000"/>
            </a:lvl1pPr>
          </a:lstStyle>
          <a:p>
            <a:r>
              <a:rPr lang="en-US" noProof="0"/>
              <a:t>PITCH</a:t>
            </a:r>
            <a:br>
              <a:rPr lang="en-US" noProof="0"/>
            </a:br>
            <a:r>
              <a:rPr lang="en-US" noProof="0"/>
              <a:t>DECK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472534F-03A6-408A-9BF1-303D0A440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A24E181-0C50-4F43-A5A7-6FDD1500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3A749CC-EB55-4FEF-AA4C-9A9C6E2AA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6F3E26A6-6962-4A35-AA86-805537D45296}"/>
              </a:ext>
            </a:extLst>
          </p:cNvPr>
          <p:cNvGrpSpPr/>
          <p:nvPr userDrawn="1"/>
        </p:nvGrpSpPr>
        <p:grpSpPr>
          <a:xfrm>
            <a:off x="6769768" y="1947412"/>
            <a:ext cx="2520148" cy="102440"/>
            <a:chOff x="3631690" y="2252140"/>
            <a:chExt cx="4389743" cy="102440"/>
          </a:xfrm>
        </p:grpSpPr>
        <p:sp>
          <p:nvSpPr>
            <p:cNvPr id="10" name="Oval 9">
              <a:extLst>
                <a:ext uri="{FF2B5EF4-FFF2-40B4-BE49-F238E27FC236}">
                  <a16:creationId xmlns="" xmlns:a16="http://schemas.microsoft.com/office/drawing/2014/main" id="{681504C4-12AC-4251-8E47-0089784BDB9B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="" xmlns:a16="http://schemas.microsoft.com/office/drawing/2014/main" id="{192040D0-01C2-4643-8F84-3B8F334E545C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5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="" xmlns:a16="http://schemas.microsoft.com/office/drawing/2014/main" id="{7ED601E9-2BFC-460B-A2A8-69A787A4988E}"/>
                </a:ext>
              </a:extLst>
            </p:cNvPr>
            <p:cNvSpPr/>
            <p:nvPr userDrawn="1"/>
          </p:nvSpPr>
          <p:spPr>
            <a:xfrm>
              <a:off x="7845854" y="2252140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BB49A8A6-FEDB-4D20-B581-A84DB8EFE977}"/>
              </a:ext>
            </a:extLst>
          </p:cNvPr>
          <p:cNvGrpSpPr/>
          <p:nvPr userDrawn="1"/>
        </p:nvGrpSpPr>
        <p:grpSpPr>
          <a:xfrm>
            <a:off x="6769768" y="4654084"/>
            <a:ext cx="2520148" cy="100584"/>
            <a:chOff x="3631690" y="2253996"/>
            <a:chExt cx="4389742" cy="100584"/>
          </a:xfrm>
        </p:grpSpPr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C2F65998-5EC3-446A-8307-1CF81A348CE3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="" xmlns:a16="http://schemas.microsoft.com/office/drawing/2014/main" id="{7CC5D776-F60A-4A0C-AA7C-EFACDA2CEA8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4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="" xmlns:a16="http://schemas.microsoft.com/office/drawing/2014/main" id="{AEAFE309-55C5-409C-92ED-748307C74318}"/>
                </a:ext>
              </a:extLst>
            </p:cNvPr>
            <p:cNvSpPr/>
            <p:nvPr userDrawn="1"/>
          </p:nvSpPr>
          <p:spPr>
            <a:xfrm>
              <a:off x="7845853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Subtitle 2">
            <a:extLst>
              <a:ext uri="{FF2B5EF4-FFF2-40B4-BE49-F238E27FC236}">
                <a16:creationId xmlns="" xmlns:a16="http://schemas.microsoft.com/office/drawing/2014/main" id="{5B77B20B-76F5-4912-803D-5709F730D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9767" y="4889444"/>
            <a:ext cx="4618957" cy="590626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noProof="0" smtClean="0"/>
              <a:t>Haga clic para modificar el estilo de subtítulo del patrón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91958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091023"/>
            <a:ext cx="5021940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244567"/>
            <a:ext cx="4205904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3434400" cy="100800"/>
            <a:chOff x="0" y="3240138"/>
            <a:chExt cx="3434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3336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6" name="Text Placeholder 2">
            <a:extLst>
              <a:ext uri="{FF2B5EF4-FFF2-40B4-BE49-F238E27FC236}">
                <a16:creationId xmlns="" xmlns:a16="http://schemas.microsoft.com/office/drawing/2014/main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869349"/>
            <a:ext cx="4215201" cy="132833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icture Placeholder 7">
            <a:extLst>
              <a:ext uri="{FF2B5EF4-FFF2-40B4-BE49-F238E27FC236}">
                <a16:creationId xmlns="" xmlns:a16="http://schemas.microsoft.com/office/drawing/2014/main" id="{DE71F7A0-F439-470D-A1B8-556C960D11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3003" y="2490534"/>
            <a:ext cx="6083300" cy="25877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399692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DEA943F6-C418-4339-8C7E-A12127BDE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777"/>
            <a:ext cx="10515600" cy="453429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844681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8B6FE9A2-5CE4-4652-97CE-3FF947D5485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3FD6D4E1-CC57-4556-9CB7-31B375477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59497"/>
            <a:ext cx="5181600" cy="4543719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/>
          </a:p>
        </p:txBody>
      </p:sp>
      <p:sp>
        <p:nvSpPr>
          <p:cNvPr id="8" name="Content Placeholder 3">
            <a:extLst>
              <a:ext uri="{FF2B5EF4-FFF2-40B4-BE49-F238E27FC236}">
                <a16:creationId xmlns="" xmlns:a16="http://schemas.microsoft.com/office/drawing/2014/main" id="{2AE7A31C-D605-4363-B037-1938B9304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59497"/>
            <a:ext cx="5181600" cy="4543719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849159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4B5E40D-C1A5-4C5A-BBA0-C3E41F028D0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="" xmlns:a16="http://schemas.microsoft.com/office/drawing/2014/main" id="{85C650EE-495E-44EB-870B-AC85B18EB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56955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="" xmlns:a16="http://schemas.microsoft.com/office/drawing/2014/main" id="{77DCC2A5-8A6A-431F-BD6C-93E32539A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03414"/>
            <a:ext cx="5157787" cy="339763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/>
          </a:p>
        </p:txBody>
      </p:sp>
      <p:sp>
        <p:nvSpPr>
          <p:cNvPr id="9" name="Text Placeholder 4">
            <a:extLst>
              <a:ext uri="{FF2B5EF4-FFF2-40B4-BE49-F238E27FC236}">
                <a16:creationId xmlns="" xmlns:a16="http://schemas.microsoft.com/office/drawing/2014/main" id="{7FE620E9-8AD3-4771-8897-E65B461E28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56955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="" xmlns:a16="http://schemas.microsoft.com/office/drawing/2014/main" id="{B75F265B-9F81-4A64-A8D4-7D0A31CEA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03414"/>
            <a:ext cx="5183188" cy="339763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408030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8A02905C-2C7D-4445-B47F-3EBBA4465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="" xmlns:a16="http://schemas.microsoft.com/office/drawing/2014/main" id="{17BC8A51-D50F-4F98-9402-8FF90BD2D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3AE79E65-3D1E-4444-9BD4-8578BF0C6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279995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8A02905C-2C7D-4445-B47F-3EBBA4465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="" xmlns:a16="http://schemas.microsoft.com/office/drawing/2014/main" id="{17BC8A51-D50F-4F98-9402-8FF90BD2D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="" xmlns:a16="http://schemas.microsoft.com/office/drawing/2014/main" id="{1D23A006-AC57-4A0B-BC20-6D226A80C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853051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F05564D-C546-470F-B93C-274AA86CE0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FE102DC0-E499-4C34-9CD9-CDABF7108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70819" y="2355057"/>
            <a:ext cx="9250363" cy="2147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88399162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F05564D-C546-470F-B93C-274AA86CE0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‹Nr.›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545300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D9E60A5F-CE74-4F00-A5C2-F9742DDFFF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‹Nr.›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1715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4591" y="1090118"/>
            <a:ext cx="4494133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94591" y="2243662"/>
            <a:ext cx="4473108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924675" y="1993043"/>
            <a:ext cx="5267325" cy="100800"/>
            <a:chOff x="0" y="3240138"/>
            <a:chExt cx="3434400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=""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94591" y="2868443"/>
            <a:ext cx="4482996" cy="243260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Picture Placeholder 7">
            <a:extLst>
              <a:ext uri="{FF2B5EF4-FFF2-40B4-BE49-F238E27FC236}">
                <a16:creationId xmlns="" xmlns:a16="http://schemas.microsoft.com/office/drawing/2014/main" id="{F0861AA2-8248-462C-B6D8-FFD829F41E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54411" y="1472184"/>
            <a:ext cx="3246204" cy="538581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47638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ayout 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19359"/>
            <a:ext cx="5021940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122284"/>
            <a:ext cx="3434400" cy="100800"/>
            <a:chOff x="0" y="3240138"/>
            <a:chExt cx="3434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3336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="" xmlns:a16="http://schemas.microsoft.com/office/drawing/2014/main" id="{4C9D5785-B116-4BE7-AC26-5CD6481FFA6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392200"/>
            <a:ext cx="5009495" cy="221017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="" xmlns:a16="http://schemas.microsoft.com/office/drawing/2014/main" id="{278C2B8F-0B29-449C-AFFD-42BB56FA15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8356" y="-20834"/>
            <a:ext cx="5245444" cy="538581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103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317" y="707529"/>
            <a:ext cx="4494133" cy="569086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00317" y="1625821"/>
            <a:ext cx="4473108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430402" y="1375202"/>
            <a:ext cx="5761598" cy="100800"/>
            <a:chOff x="-322276" y="3240138"/>
            <a:chExt cx="375667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22276" y="3290538"/>
              <a:ext cx="370627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=""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920469" y="3291840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="" xmlns:a16="http://schemas.microsoft.com/office/drawing/2014/main" id="{1EDA47E0-9B2C-45BF-A34A-E7069690AE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090460" y="3273552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22" name="Text Placeholder 2">
            <a:extLst>
              <a:ext uri="{FF2B5EF4-FFF2-40B4-BE49-F238E27FC236}">
                <a16:creationId xmlns="" xmlns:a16="http://schemas.microsoft.com/office/drawing/2014/main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31850" y="3291840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="" xmlns:a16="http://schemas.microsoft.com/office/drawing/2014/main" id="{C7A796C4-1255-4B26-B034-EFB1284B77E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2920469" y="4427608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="" xmlns:a16="http://schemas.microsoft.com/office/drawing/2014/main" id="{7F406E84-6EA1-4D34-8016-6A41F065FF7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090460" y="4409320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="" xmlns:a16="http://schemas.microsoft.com/office/drawing/2014/main" id="{7965133B-076D-4FAD-8D2A-C24FE2619C80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31850" y="4427608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="" xmlns:a16="http://schemas.microsoft.com/office/drawing/2014/main" id="{CABE6307-1A20-419D-A352-17FF0286600B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549426" y="3291840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="" xmlns:a16="http://schemas.microsoft.com/office/drawing/2014/main" id="{D2C5C227-18EE-4D6A-AA31-30B8F7CD20A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719417" y="3273552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28" name="Text Placeholder 2">
            <a:extLst>
              <a:ext uri="{FF2B5EF4-FFF2-40B4-BE49-F238E27FC236}">
                <a16:creationId xmlns="" xmlns:a16="http://schemas.microsoft.com/office/drawing/2014/main" id="{6ABEA821-83E0-4C10-98A8-5F29E246F74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460807" y="3291840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="" xmlns:a16="http://schemas.microsoft.com/office/drawing/2014/main" id="{CA1DC741-B44F-4275-A1D5-B8D26A3390B3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8549426" y="4427608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="" xmlns:a16="http://schemas.microsoft.com/office/drawing/2014/main" id="{C550F6C4-BE33-415F-B0BC-B47EDC1BDA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719417" y="4409320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31" name="Text Placeholder 2">
            <a:extLst>
              <a:ext uri="{FF2B5EF4-FFF2-40B4-BE49-F238E27FC236}">
                <a16:creationId xmlns="" xmlns:a16="http://schemas.microsoft.com/office/drawing/2014/main" id="{4C0830D2-D692-4161-8ECB-338703C94351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6460807" y="4427608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331145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091023"/>
            <a:ext cx="4464049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244567"/>
            <a:ext cx="4443165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4ACF4ED1-C6C8-4C5C-8C14-4FF197588C03}"/>
              </a:ext>
            </a:extLst>
          </p:cNvPr>
          <p:cNvSpPr/>
          <p:nvPr userDrawn="1"/>
        </p:nvSpPr>
        <p:spPr>
          <a:xfrm>
            <a:off x="6192163" y="1435133"/>
            <a:ext cx="5175504" cy="4187952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>
              <a:fillRect t="1504" b="150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3434400" cy="100800"/>
            <a:chOff x="0" y="3240138"/>
            <a:chExt cx="3434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=""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33336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6" name="Text Placeholder 2">
            <a:extLst>
              <a:ext uri="{FF2B5EF4-FFF2-40B4-BE49-F238E27FC236}">
                <a16:creationId xmlns="" xmlns:a16="http://schemas.microsoft.com/office/drawing/2014/main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869349"/>
            <a:ext cx="4452987" cy="1328330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>
            <a:extLst>
              <a:ext uri="{FF2B5EF4-FFF2-40B4-BE49-F238E27FC236}">
                <a16:creationId xmlns="" xmlns:a16="http://schemas.microsoft.com/office/drawing/2014/main" id="{6B8B3AB3-C02D-418C-A9E2-AA65DE7835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2829" y="1673942"/>
            <a:ext cx="4853962" cy="3141406"/>
          </a:xfrm>
          <a:ln w="254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9886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7">
            <a:extLst>
              <a:ext uri="{FF2B5EF4-FFF2-40B4-BE49-F238E27FC236}">
                <a16:creationId xmlns="" xmlns:a16="http://schemas.microsoft.com/office/drawing/2014/main" id="{093DA11F-BC94-447C-B660-9C906BED01B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82496"/>
            <a:ext cx="12191999" cy="349300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3976" y="696584"/>
            <a:ext cx="4464049" cy="569086"/>
          </a:xfrm>
        </p:spPr>
        <p:txBody>
          <a:bodyPr lIns="0" tIns="0" rIns="0" bIns="0" anchor="b">
            <a:normAutofit/>
          </a:bodyPr>
          <a:lstStyle>
            <a:lvl1pPr algn="ctr"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884860" y="1983086"/>
            <a:ext cx="4443165" cy="569085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78842051-6173-4CC2-8C4A-8AE31FE7BA54}"/>
              </a:ext>
            </a:extLst>
          </p:cNvPr>
          <p:cNvGrpSpPr/>
          <p:nvPr userDrawn="1"/>
        </p:nvGrpSpPr>
        <p:grpSpPr>
          <a:xfrm>
            <a:off x="5124396" y="1373283"/>
            <a:ext cx="1943208" cy="100800"/>
            <a:chOff x="3149478" y="1373283"/>
            <a:chExt cx="1943208" cy="100800"/>
          </a:xfrm>
        </p:grpSpPr>
        <p:grpSp>
          <p:nvGrpSpPr>
            <p:cNvPr id="15" name="Group 14">
              <a:extLst>
                <a:ext uri="{FF2B5EF4-FFF2-40B4-BE49-F238E27FC236}">
                  <a16:creationId xmlns="" xmlns:a16="http://schemas.microsoft.com/office/drawing/2014/main" id="{B7317392-EF87-4050-8BBE-32F74B0CF15A}"/>
                </a:ext>
              </a:extLst>
            </p:cNvPr>
            <p:cNvGrpSpPr/>
            <p:nvPr userDrawn="1"/>
          </p:nvGrpSpPr>
          <p:grpSpPr>
            <a:xfrm>
              <a:off x="3149478" y="1373283"/>
              <a:ext cx="1943208" cy="100800"/>
              <a:chOff x="0" y="3237441"/>
              <a:chExt cx="1943208" cy="10080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="" xmlns:a16="http://schemas.microsoft.com/office/drawing/2014/main" id="{785A4134-866D-4143-AC1E-8A2FFDB49855}"/>
                  </a:ext>
                </a:extLst>
              </p:cNvPr>
              <p:cNvCxnSpPr/>
              <p:nvPr userDrawn="1"/>
            </p:nvCxnSpPr>
            <p:spPr>
              <a:xfrm>
                <a:off x="0" y="3290538"/>
                <a:ext cx="1892808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Oval 13">
                <a:extLst>
                  <a:ext uri="{FF2B5EF4-FFF2-40B4-BE49-F238E27FC236}">
                    <a16:creationId xmlns="" xmlns:a16="http://schemas.microsoft.com/office/drawing/2014/main" id="{1BBC5D9C-B8FB-455B-9398-36DB21F2765E}"/>
                  </a:ext>
                </a:extLst>
              </p:cNvPr>
              <p:cNvSpPr/>
              <p:nvPr userDrawn="1"/>
            </p:nvSpPr>
            <p:spPr>
              <a:xfrm>
                <a:off x="1842408" y="3237441"/>
                <a:ext cx="100800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21" name="Oval 20">
              <a:extLst>
                <a:ext uri="{FF2B5EF4-FFF2-40B4-BE49-F238E27FC236}">
                  <a16:creationId xmlns="" xmlns:a16="http://schemas.microsoft.com/office/drawing/2014/main" id="{5D1C3636-C306-4492-8D46-194288459CAF}"/>
                </a:ext>
              </a:extLst>
            </p:cNvPr>
            <p:cNvSpPr/>
            <p:nvPr userDrawn="1"/>
          </p:nvSpPr>
          <p:spPr>
            <a:xfrm>
              <a:off x="3149478" y="1373283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235028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04263" y="1625821"/>
            <a:ext cx="6289862" cy="569085"/>
          </a:xfrm>
        </p:spPr>
        <p:txBody>
          <a:bodyPr lIns="0" tIns="0" rIns="0" b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=""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s-ES" noProof="0" smtClean="0"/>
              <a:t>Arrastre la imagen al marcador de posición o haga clic en el icono para agregar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7179281" y="1375202"/>
            <a:ext cx="5012719" cy="100800"/>
            <a:chOff x="304632" y="3240138"/>
            <a:chExt cx="3129768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4632" y="3290538"/>
              <a:ext cx="307937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=""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226927" y="4271296"/>
            <a:ext cx="2944368" cy="141982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Text Placeholder 2">
            <a:extLst>
              <a:ext uri="{FF2B5EF4-FFF2-40B4-BE49-F238E27FC236}">
                <a16:creationId xmlns="" xmlns:a16="http://schemas.microsoft.com/office/drawing/2014/main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226927" y="3858610"/>
            <a:ext cx="2944368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26927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=""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871314" y="4271296"/>
            <a:ext cx="2944368" cy="141982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="" xmlns:a16="http://schemas.microsoft.com/office/drawing/2014/main" id="{7A54608E-523B-47AC-B8A6-3E8FE9A1584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71314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=""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871314" y="3858610"/>
            <a:ext cx="2944368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="" xmlns:a16="http://schemas.microsoft.com/office/drawing/2014/main" id="{E0D32F26-CEE2-4420-A43D-B008AE2D1DDC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8515702" y="4271296"/>
            <a:ext cx="2944368" cy="141982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15">
            <a:extLst>
              <a:ext uri="{FF2B5EF4-FFF2-40B4-BE49-F238E27FC236}">
                <a16:creationId xmlns="" xmlns:a16="http://schemas.microsoft.com/office/drawing/2014/main" id="{DBC2890A-FFF7-4606-A262-6D464BA5D99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15702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="" xmlns:a16="http://schemas.microsoft.com/office/drawing/2014/main" id="{268E1254-8C59-4B9B-A775-45CA3D655514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515702" y="3858610"/>
            <a:ext cx="2944368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="" xmlns:a16="http://schemas.microsoft.com/office/drawing/2014/main" id="{8E47DC43-D8A0-4F17-B897-D8B07A6F1B47}"/>
              </a:ext>
            </a:extLst>
          </p:cNvPr>
          <p:cNvCxnSpPr/>
          <p:nvPr userDrawn="1"/>
        </p:nvCxnSpPr>
        <p:spPr>
          <a:xfrm>
            <a:off x="2205335" y="3256107"/>
            <a:ext cx="266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D201F265-08ED-497A-BE5C-62220829348F}"/>
              </a:ext>
            </a:extLst>
          </p:cNvPr>
          <p:cNvCxnSpPr/>
          <p:nvPr userDrawn="1"/>
        </p:nvCxnSpPr>
        <p:spPr>
          <a:xfrm>
            <a:off x="5849839" y="3255785"/>
            <a:ext cx="266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344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6967058B-89E0-4460-AB21-21747CB3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noProof="0" smtClean="0"/>
              <a:t>Clic para editar título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201C5EB-04D6-4050-930C-5F6907528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732220F-109C-4A57-81E9-C6279EDA13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6836" y="5878720"/>
            <a:ext cx="1336964" cy="298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A25404F-F26F-42E5-BA15-C0373FC1CF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69960" y="5878720"/>
            <a:ext cx="2915733" cy="298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1725174-FA04-488F-9F0C-3CD1D1483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8643" y="5879656"/>
            <a:ext cx="354492" cy="2973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2"/>
                </a:solidFill>
              </a:defRPr>
            </a:lvl1pPr>
          </a:lstStyle>
          <a:p>
            <a:fld id="{8D581BC7-E183-40DB-AC97-C19EA4EB8894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7" name="Oval 6">
            <a:extLst>
              <a:ext uri="{FF2B5EF4-FFF2-40B4-BE49-F238E27FC236}">
                <a16:creationId xmlns="" xmlns:a16="http://schemas.microsoft.com/office/drawing/2014/main" id="{7FEF1588-F385-48F3-800A-554A9423E77A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440B0943-F568-4674-8FA4-B435B1E466AF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="" xmlns:a16="http://schemas.microsoft.com/office/drawing/2014/main" id="{62DE7FD5-7941-43A1-8663-42AE40546A4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="" xmlns:a16="http://schemas.microsoft.com/office/drawing/2014/main" id="{97791EE5-EF06-4BF8-84C6-EC24114E73F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861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90" r:id="rId33"/>
    <p:sldLayoutId id="2147483691" r:id="rId34"/>
    <p:sldLayoutId id="2147483688" r:id="rId35"/>
    <p:sldLayoutId id="2147483692" r:id="rId36"/>
    <p:sldLayoutId id="2147483689" r:id="rId3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27" userDrawn="1">
          <p15:clr>
            <a:srgbClr val="F26B43"/>
          </p15:clr>
        </p15:guide>
        <p15:guide id="2" pos="7174" userDrawn="1">
          <p15:clr>
            <a:srgbClr val="F26B43"/>
          </p15:clr>
        </p15:guide>
        <p15:guide id="3" pos="506" userDrawn="1">
          <p15:clr>
            <a:srgbClr val="F26B43"/>
          </p15:clr>
        </p15:guide>
        <p15:guide id="4" orient="horz" pos="3793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pos="3318" userDrawn="1">
          <p15:clr>
            <a:srgbClr val="F26B43"/>
          </p15:clr>
        </p15:guide>
        <p15:guide id="8" pos="436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9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4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54F6FF42-70E3-4A7F-B5D8-2928FCB71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49500"/>
            <a:ext cx="9144000" cy="2102780"/>
          </a:xfrm>
        </p:spPr>
        <p:txBody>
          <a:bodyPr>
            <a:normAutofit/>
          </a:bodyPr>
          <a:lstStyle/>
          <a:p>
            <a:r>
              <a:rPr lang="es-ES_tradnl" sz="3600" dirty="0"/>
              <a:t>Entrenamiento de redes neuronales para la </a:t>
            </a:r>
            <a:r>
              <a:rPr lang="es-ES_tradnl" sz="3600" dirty="0" smtClean="0"/>
              <a:t>detección </a:t>
            </a:r>
            <a:r>
              <a:rPr lang="es-ES_tradnl" sz="3600" dirty="0"/>
              <a:t>en tiempo real de amenazas y agresiones humanas en </a:t>
            </a:r>
            <a:r>
              <a:rPr lang="es-ES_tradnl" sz="3600" dirty="0" smtClean="0"/>
              <a:t>imágenes secuenciales</a:t>
            </a:r>
            <a:endParaRPr lang="ru-RU" sz="3600" dirty="0"/>
          </a:p>
        </p:txBody>
      </p:sp>
      <p:sp>
        <p:nvSpPr>
          <p:cNvPr id="5" name="Subtitle 4">
            <a:extLst>
              <a:ext uri="{FF2B5EF4-FFF2-40B4-BE49-F238E27FC236}">
                <a16:creationId xmlns="" xmlns:a16="http://schemas.microsoft.com/office/drawing/2014/main" id="{F40A11AA-C85D-4AF4-92B2-0F4E36F4EC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Gustavo Enrique Escobar Krug</a:t>
            </a:r>
            <a:endParaRPr lang="ru-RU" dirty="0"/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A50184F8-7D3E-4F39-85DA-53F65AF618F6}"/>
              </a:ext>
            </a:extLst>
          </p:cNvPr>
          <p:cNvSpPr txBox="1">
            <a:spLocks/>
          </p:cNvSpPr>
          <p:nvPr/>
        </p:nvSpPr>
        <p:spPr>
          <a:xfrm>
            <a:off x="101600" y="6122778"/>
            <a:ext cx="3581400" cy="6631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>
                <a:solidFill>
                  <a:schemeClr val="tx1"/>
                </a:solidFill>
                <a:latin typeface="+mn-lt"/>
                <a:ea typeface="+mn-ea"/>
                <a:cs typeface="Segoe UI Semibold" panose="020B07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1400" dirty="0"/>
              <a:t>Facultad de Ciencias y </a:t>
            </a:r>
            <a:r>
              <a:rPr lang="es-ES_tradnl" sz="1400" dirty="0" smtClean="0"/>
              <a:t>Tecnologías </a:t>
            </a:r>
          </a:p>
          <a:p>
            <a:pPr algn="l"/>
            <a:r>
              <a:rPr lang="es-ES_tradnl" sz="1400" dirty="0" smtClean="0"/>
              <a:t>Ingeniería Informática </a:t>
            </a:r>
          </a:p>
          <a:p>
            <a:pPr algn="l"/>
            <a:r>
              <a:rPr lang="es-ES_tradnl" sz="1400" dirty="0"/>
              <a:t>Tesis de grado </a:t>
            </a:r>
          </a:p>
          <a:p>
            <a:pPr algn="l"/>
            <a:endParaRPr lang="es-ES_tradnl" sz="1400" dirty="0"/>
          </a:p>
          <a:p>
            <a:pPr algn="l"/>
            <a:endParaRPr lang="es-ES_tradnl" sz="1400" dirty="0"/>
          </a:p>
          <a:p>
            <a:pPr algn="l"/>
            <a:endParaRPr lang="en-US" sz="1400" dirty="0"/>
          </a:p>
        </p:txBody>
      </p:sp>
      <p:sp>
        <p:nvSpPr>
          <p:cNvPr id="7" name="Text Placeholder 4">
            <a:extLst>
              <a:ext uri="{FF2B5EF4-FFF2-40B4-BE49-F238E27FC236}">
                <a16:creationId xmlns="" xmlns:a16="http://schemas.microsoft.com/office/drawing/2014/main" id="{C7BC30F8-1890-4494-869A-DCD11E9F5FF4}"/>
              </a:ext>
            </a:extLst>
          </p:cNvPr>
          <p:cNvSpPr txBox="1">
            <a:spLocks/>
          </p:cNvSpPr>
          <p:nvPr/>
        </p:nvSpPr>
        <p:spPr>
          <a:xfrm>
            <a:off x="2501900" y="146280"/>
            <a:ext cx="7188200" cy="89393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_tradnl" sz="2400" dirty="0">
                <a:solidFill>
                  <a:schemeClr val="bg2"/>
                </a:solidFill>
              </a:rPr>
              <a:t>Universidad </a:t>
            </a:r>
            <a:r>
              <a:rPr lang="es-ES_tradnl" sz="2400" dirty="0" smtClean="0">
                <a:solidFill>
                  <a:schemeClr val="bg2"/>
                </a:solidFill>
              </a:rPr>
              <a:t>Católica </a:t>
            </a:r>
            <a:r>
              <a:rPr lang="es-ES_tradnl" sz="2400" dirty="0">
                <a:solidFill>
                  <a:schemeClr val="bg2"/>
                </a:solidFill>
              </a:rPr>
              <a:t>“Nuestra </a:t>
            </a:r>
            <a:r>
              <a:rPr lang="es-ES_tradnl" sz="2400" dirty="0" smtClean="0">
                <a:solidFill>
                  <a:schemeClr val="bg2"/>
                </a:solidFill>
              </a:rPr>
              <a:t>Señora </a:t>
            </a:r>
            <a:r>
              <a:rPr lang="es-ES_tradnl" sz="2400" dirty="0">
                <a:solidFill>
                  <a:schemeClr val="bg2"/>
                </a:solidFill>
              </a:rPr>
              <a:t>de la </a:t>
            </a:r>
            <a:r>
              <a:rPr lang="es-ES_tradnl" sz="2400" dirty="0" smtClean="0">
                <a:solidFill>
                  <a:schemeClr val="bg2"/>
                </a:solidFill>
              </a:rPr>
              <a:t>Asunción” </a:t>
            </a:r>
            <a:r>
              <a:rPr lang="es-ES_tradnl" sz="2400" dirty="0">
                <a:solidFill>
                  <a:schemeClr val="bg2"/>
                </a:solidFill>
              </a:rPr>
              <a:t>Campus </a:t>
            </a:r>
            <a:r>
              <a:rPr lang="es-ES_tradnl" sz="2400" dirty="0" smtClean="0">
                <a:solidFill>
                  <a:schemeClr val="bg2"/>
                </a:solidFill>
              </a:rPr>
              <a:t>Itapúa </a:t>
            </a:r>
            <a:endParaRPr lang="es-ES_tradnl" sz="2400" dirty="0">
              <a:solidFill>
                <a:schemeClr val="bg2"/>
              </a:solidFill>
            </a:endParaRPr>
          </a:p>
          <a:p>
            <a:pPr marL="0" indent="0" algn="ctr">
              <a:buNone/>
            </a:pPr>
            <a:endParaRPr lang="en-US" sz="2400" dirty="0">
              <a:solidFill>
                <a:schemeClr val="bg2"/>
              </a:solidFill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A50184F8-7D3E-4F39-85DA-53F65AF618F6}"/>
              </a:ext>
            </a:extLst>
          </p:cNvPr>
          <p:cNvSpPr txBox="1">
            <a:spLocks/>
          </p:cNvSpPr>
          <p:nvPr/>
        </p:nvSpPr>
        <p:spPr>
          <a:xfrm>
            <a:off x="8458200" y="6400800"/>
            <a:ext cx="3581400" cy="38513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800" b="1" kern="1200">
                <a:solidFill>
                  <a:schemeClr val="tx1"/>
                </a:solidFill>
                <a:latin typeface="+mn-lt"/>
                <a:ea typeface="+mn-ea"/>
                <a:cs typeface="Segoe UI Semibold" panose="020B07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ES_tradnl" sz="1800" dirty="0" smtClean="0"/>
              <a:t>Tutora: Exp. Nidia Gagliardi</a:t>
            </a:r>
            <a:endParaRPr lang="es-ES_tradnl" sz="1800" dirty="0"/>
          </a:p>
          <a:p>
            <a:pPr algn="r"/>
            <a:endParaRPr lang="es-ES_tradnl" sz="1800" dirty="0"/>
          </a:p>
          <a:p>
            <a:pPr algn="r"/>
            <a:endParaRPr lang="es-ES_tradnl" sz="1800" dirty="0"/>
          </a:p>
          <a:p>
            <a:pPr algn="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04048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B65365-4521-4F81-B6BD-11364F3F1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6" y="2260000"/>
            <a:ext cx="2663823" cy="1177174"/>
          </a:xfrm>
        </p:spPr>
        <p:txBody>
          <a:bodyPr>
            <a:normAutofit/>
          </a:bodyPr>
          <a:lstStyle/>
          <a:p>
            <a:r>
              <a:rPr lang="en-US"/>
              <a:t>Captura</a:t>
            </a:r>
            <a:r>
              <a:rPr lang="en-US"/>
              <a:t> de ejemplo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0845F57-2399-46AA-85F3-D790CEA7E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043" y="1543592"/>
            <a:ext cx="8417957" cy="378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47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4CB059-9E3B-4C24-8E61-717292C29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6" y="2103723"/>
            <a:ext cx="4464049" cy="804338"/>
          </a:xfrm>
        </p:spPr>
        <p:txBody>
          <a:bodyPr/>
          <a:lstStyle/>
          <a:p>
            <a:r>
              <a:rPr lang="en-US" smtClean="0"/>
              <a:t>Conclusi</a:t>
            </a:r>
            <a:r>
              <a:rPr lang="es-ES" smtClean="0"/>
              <a:t>ón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EEA947F5-DD66-4D26-BA34-D1D8F7CE901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78643" y="3244644"/>
            <a:ext cx="4452987" cy="2254455"/>
          </a:xfrm>
        </p:spPr>
        <p:txBody>
          <a:bodyPr>
            <a:normAutofit/>
          </a:bodyPr>
          <a:lstStyle/>
          <a:p>
            <a:r>
              <a:rPr lang="es-ES_tradnl"/>
              <a:t>Cumplimiento del objetivo general. </a:t>
            </a:r>
            <a:endParaRPr lang="es-ES_tradnl"/>
          </a:p>
          <a:p>
            <a:r>
              <a:rPr lang="en-US" dirty="0"/>
              <a:t>T</a:t>
            </a:r>
            <a:r>
              <a:rPr lang="es-ES" dirty="0"/>
              <a:t>écnicas de Machine Learning para cumplimiento de objetivos específicos.</a:t>
            </a:r>
            <a:endParaRPr lang="en-US" dirty="0"/>
          </a:p>
          <a:p>
            <a:r>
              <a:rPr lang="en-US" dirty="0"/>
              <a:t>Soluci</a:t>
            </a:r>
            <a:r>
              <a:rPr lang="es-ES" dirty="0"/>
              <a:t>ón para la detección de amenazas y agresiones humanas.</a:t>
            </a:r>
            <a:endParaRPr lang="en-US" dirty="0"/>
          </a:p>
        </p:txBody>
      </p:sp>
      <p:pic>
        <p:nvPicPr>
          <p:cNvPr id="13" name="Picture Placeholder 12" descr="Abstract background">
            <a:extLst>
              <a:ext uri="{FF2B5EF4-FFF2-40B4-BE49-F238E27FC236}">
                <a16:creationId xmlns="" xmlns:a16="http://schemas.microsoft.com/office/drawing/2014/main" id="{0B7AE772-6658-4E84-8EAA-F33DEF1CDE4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B9E0CB5-2F64-4439-AFE9-1BB3ACE6F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80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A6E18C9-A34F-49C5-973E-6760D1EF1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Trabajos a futuro</a:t>
            </a:r>
            <a:endParaRPr lang="en-US" dirty="0"/>
          </a:p>
        </p:txBody>
      </p:sp>
      <p:pic>
        <p:nvPicPr>
          <p:cNvPr id="22" name="Picture Placeholder 21" descr="Abstract background">
            <a:extLst>
              <a:ext uri="{FF2B5EF4-FFF2-40B4-BE49-F238E27FC236}">
                <a16:creationId xmlns="" xmlns:a16="http://schemas.microsoft.com/office/drawing/2014/main" id="{0342E5A4-E598-4185-B93F-5814F00C201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35D9EA8-AA17-47B2-A4C4-B60DC7C7D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="" xmlns:a16="http://schemas.microsoft.com/office/drawing/2014/main" id="{1EBE5B37-5B62-411B-BD45-E04DD958A3F9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17566" y="2338060"/>
            <a:ext cx="7756865" cy="2181879"/>
          </a:xfrm>
          <a:prstGeom prst="rect">
            <a:avLst/>
          </a:prstGeom>
        </p:spPr>
        <p:txBody>
          <a:bodyPr/>
          <a:lstStyle/>
          <a:p>
            <a:r>
              <a:rPr lang="es-ES_tradnl" sz="1600"/>
              <a:t>Utilización de múltiples </a:t>
            </a:r>
            <a:r>
              <a:rPr lang="es-ES_tradnl" sz="1600" smtClean="0"/>
              <a:t>fuentes. </a:t>
            </a:r>
            <a:endParaRPr lang="es-ES_tradnl" sz="1600"/>
          </a:p>
          <a:p>
            <a:r>
              <a:rPr lang="es-ES_tradnl" sz="1600" smtClean="0"/>
              <a:t>Incluir una </a:t>
            </a:r>
            <a:r>
              <a:rPr lang="es-ES_tradnl" sz="1600"/>
              <a:t>mayor cantidad de tipos de </a:t>
            </a:r>
            <a:r>
              <a:rPr lang="es-ES_tradnl" sz="1600" smtClean="0"/>
              <a:t>armas. </a:t>
            </a:r>
            <a:endParaRPr lang="es-ES_tradnl" sz="1600"/>
          </a:p>
          <a:p>
            <a:r>
              <a:rPr lang="es-ES_tradnl" sz="1600" smtClean="0"/>
              <a:t>Detector </a:t>
            </a:r>
            <a:r>
              <a:rPr lang="es-ES_tradnl" sz="1600"/>
              <a:t>de poses </a:t>
            </a:r>
            <a:r>
              <a:rPr lang="es-ES_tradnl" sz="1600" smtClean="0"/>
              <a:t>que </a:t>
            </a:r>
            <a:r>
              <a:rPr lang="es-ES_tradnl" sz="1600"/>
              <a:t>no requieran el uso de GPUs. </a:t>
            </a:r>
          </a:p>
          <a:p>
            <a:r>
              <a:rPr lang="es-ES_tradnl" sz="1600" smtClean="0"/>
              <a:t>Otros tipos de actividad humana, otros enfoques.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8031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D2F9A33A-E955-4DFB-9469-3FDBA6703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¡Gracias!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58804881-51D2-4A81-BABB-704FBED23E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9959" y="6055760"/>
            <a:ext cx="4586288" cy="509472"/>
          </a:xfrm>
        </p:spPr>
        <p:txBody>
          <a:bodyPr/>
          <a:lstStyle/>
          <a:p>
            <a:r>
              <a:rPr lang="en-US" smtClean="0"/>
              <a:t>Gustavo Enrique Escobar Krug</a:t>
            </a:r>
            <a:endParaRPr lang="ru-RU" dirty="0"/>
          </a:p>
        </p:txBody>
      </p:sp>
      <p:pic>
        <p:nvPicPr>
          <p:cNvPr id="15" name="Picture Placeholder 14" descr="Abstract background">
            <a:extLst>
              <a:ext uri="{FF2B5EF4-FFF2-40B4-BE49-F238E27FC236}">
                <a16:creationId xmlns="" xmlns:a16="http://schemas.microsoft.com/office/drawing/2014/main" id="{72AD0CC3-F8DE-4C10-916A-24BC65B1D283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90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D4B26A0-76B0-4D92-8A3B-F4FB7FCBB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Justificaci</a:t>
            </a:r>
            <a:r>
              <a:rPr lang="es-ES" dirty="0" err="1" smtClean="0"/>
              <a:t>ón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7BC30F8-1890-4494-869A-DCD11E9F5FF4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15720" y="3238500"/>
            <a:ext cx="4215201" cy="952499"/>
          </a:xfrm>
        </p:spPr>
        <p:txBody>
          <a:bodyPr>
            <a:normAutofit/>
          </a:bodyPr>
          <a:lstStyle/>
          <a:p>
            <a:r>
              <a:rPr lang="en-US" dirty="0" smtClean="0"/>
              <a:t>Las </a:t>
            </a:r>
            <a:r>
              <a:rPr lang="en-US" dirty="0" err="1" smtClean="0"/>
              <a:t>tareas</a:t>
            </a:r>
            <a:r>
              <a:rPr lang="en-US" dirty="0" smtClean="0"/>
              <a:t> de </a:t>
            </a:r>
            <a:r>
              <a:rPr lang="en-US" dirty="0" err="1" smtClean="0"/>
              <a:t>monitoreo</a:t>
            </a:r>
            <a:r>
              <a:rPr lang="en-US" dirty="0" smtClean="0"/>
              <a:t> de </a:t>
            </a:r>
            <a:r>
              <a:rPr lang="en-US" dirty="0" err="1" smtClean="0"/>
              <a:t>circuitos</a:t>
            </a:r>
            <a:r>
              <a:rPr lang="en-US" dirty="0" smtClean="0"/>
              <a:t> </a:t>
            </a:r>
            <a:r>
              <a:rPr lang="en-US" dirty="0" err="1" smtClean="0"/>
              <a:t>cerrados</a:t>
            </a:r>
            <a:r>
              <a:rPr lang="en-US" dirty="0" smtClean="0"/>
              <a:t> </a:t>
            </a:r>
            <a:r>
              <a:rPr lang="en-US" dirty="0" err="1" smtClean="0"/>
              <a:t>suponen</a:t>
            </a:r>
            <a:r>
              <a:rPr lang="en-US" dirty="0" smtClean="0"/>
              <a:t> </a:t>
            </a:r>
            <a:r>
              <a:rPr lang="en-US" dirty="0" err="1" smtClean="0"/>
              <a:t>contrataci</a:t>
            </a:r>
            <a:r>
              <a:rPr lang="es-ES" dirty="0" err="1" smtClean="0"/>
              <a:t>ón</a:t>
            </a:r>
            <a:r>
              <a:rPr lang="es-ES" dirty="0" smtClean="0"/>
              <a:t> permanente de personal. Esto se traduce en mayor costo, </a:t>
            </a:r>
            <a:r>
              <a:rPr lang="es-ES" dirty="0"/>
              <a:t>s</a:t>
            </a:r>
            <a:r>
              <a:rPr lang="es-ES" dirty="0" smtClean="0"/>
              <a:t>umado a las falencias naturales humanas.</a:t>
            </a:r>
            <a:endParaRPr lang="en-US" dirty="0"/>
          </a:p>
        </p:txBody>
      </p:sp>
      <p:pic>
        <p:nvPicPr>
          <p:cNvPr id="20" name="Picture Placeholder 19" descr="Abstract background">
            <a:extLst>
              <a:ext uri="{FF2B5EF4-FFF2-40B4-BE49-F238E27FC236}">
                <a16:creationId xmlns="" xmlns:a16="http://schemas.microsoft.com/office/drawing/2014/main" id="{61169563-0C6E-483D-91B6-7AB8952A8FA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FE91C663-2D66-4255-91B4-906F720EB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608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Abstract background&#10;">
            <a:extLst>
              <a:ext uri="{FF2B5EF4-FFF2-40B4-BE49-F238E27FC236}">
                <a16:creationId xmlns="" xmlns:a16="http://schemas.microsoft.com/office/drawing/2014/main" id="{3330B498-1497-4DA8-99F4-8F8159B24FF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="" xmlns:a16="http://schemas.microsoft.com/office/drawing/2014/main" id="{FF93F71D-1663-42FA-A91E-FA23F03F0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Objetivos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F62CA978-7F10-45ED-A5E7-73BCC796D2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General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1C19D996-1EAD-4EC5-92CC-5A60F9A9E91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894590" y="2868443"/>
            <a:ext cx="4941809" cy="1259057"/>
          </a:xfrm>
        </p:spPr>
        <p:txBody>
          <a:bodyPr/>
          <a:lstStyle/>
          <a:p>
            <a:pPr marL="0" indent="0" algn="r">
              <a:buNone/>
            </a:pPr>
            <a:r>
              <a:rPr lang="es-ES_tradnl"/>
              <a:t>Desarrollar una solución computacional que permita la detección básica de delitos de agresión o amenazas, mediante el entrenamiento de redes neuronales de computadoras.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94C7D40-6709-40D4-B0FB-9D6311AF4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9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Abstract background&#10;">
            <a:extLst>
              <a:ext uri="{FF2B5EF4-FFF2-40B4-BE49-F238E27FC236}">
                <a16:creationId xmlns="" xmlns:a16="http://schemas.microsoft.com/office/drawing/2014/main" id="{3330B498-1497-4DA8-99F4-8F8159B24FF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="" xmlns:a16="http://schemas.microsoft.com/office/drawing/2014/main" id="{FF93F71D-1663-42FA-A91E-FA23F03F0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Objetivos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F62CA978-7F10-45ED-A5E7-73BCC796D2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Espec</a:t>
            </a:r>
            <a:r>
              <a:rPr lang="es-ES" smtClean="0"/>
              <a:t>íficos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1C19D996-1EAD-4EC5-92CC-5A60F9A9E91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894591" y="2939400"/>
            <a:ext cx="4482996" cy="1652757"/>
          </a:xfrm>
        </p:spPr>
        <p:txBody>
          <a:bodyPr/>
          <a:lstStyle/>
          <a:p>
            <a:r>
              <a:rPr lang="es-ES_tradnl"/>
              <a:t>Analizar imágenes </a:t>
            </a:r>
            <a:r>
              <a:rPr lang="es-ES_tradnl" smtClean="0"/>
              <a:t>secuenciales.</a:t>
            </a:r>
            <a:endParaRPr lang="es-ES_tradnl"/>
          </a:p>
          <a:p>
            <a:r>
              <a:rPr lang="es-ES_tradnl"/>
              <a:t>Obtener patrones de poses </a:t>
            </a:r>
            <a:r>
              <a:rPr lang="es-ES_tradnl" smtClean="0"/>
              <a:t>humanas.</a:t>
            </a:r>
            <a:endParaRPr lang="es-ES_tradnl"/>
          </a:p>
          <a:p>
            <a:r>
              <a:rPr lang="es-ES_tradnl"/>
              <a:t>Entrenar redes neuronales </a:t>
            </a:r>
            <a:r>
              <a:rPr lang="es-ES_tradnl" smtClean="0"/>
              <a:t>utilizando los patrones. </a:t>
            </a:r>
            <a:endParaRPr lang="es-ES_tradnl"/>
          </a:p>
          <a:p>
            <a:r>
              <a:rPr lang="es-ES_tradnl" smtClean="0"/>
              <a:t>Inferir, deducir, clasificar. </a:t>
            </a:r>
            <a:endParaRPr lang="es-ES_tradnl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94C7D40-6709-40D4-B0FB-9D6311AF4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34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D4B26A0-76B0-4D92-8A3B-F4FB7FCBB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Antecedentes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7BC30F8-1890-4494-869A-DCD11E9F5FF4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03275" y="3149600"/>
            <a:ext cx="5299727" cy="2603500"/>
          </a:xfrm>
        </p:spPr>
        <p:txBody>
          <a:bodyPr>
            <a:normAutofit/>
          </a:bodyPr>
          <a:lstStyle/>
          <a:p>
            <a:r>
              <a:rPr lang="es-ES_tradnl"/>
              <a:t>T.Subetha, S.Chitrakala. A Survey on Human Activity Recognition from Videos, International Conference On Information Communication And Embedded </a:t>
            </a:r>
            <a:r>
              <a:rPr lang="es-ES_tradnl" smtClean="0"/>
              <a:t>System, </a:t>
            </a:r>
            <a:r>
              <a:rPr lang="es-ES_tradnl"/>
              <a:t>2016</a:t>
            </a:r>
            <a:r>
              <a:rPr lang="es-ES_tradnl" smtClean="0"/>
              <a:t>.</a:t>
            </a:r>
          </a:p>
          <a:p>
            <a:endParaRPr lang="es-ES_tradnl"/>
          </a:p>
          <a:p>
            <a:r>
              <a:rPr lang="es-ES_tradnl"/>
              <a:t>J. K. Aggarwal, M. S. Ryoo. Human Activity Analysis: A Review, ACM Comput. </a:t>
            </a:r>
            <a:r>
              <a:rPr lang="es-ES_tradnl" smtClean="0"/>
              <a:t>Surv., 2011.</a:t>
            </a:r>
          </a:p>
          <a:p>
            <a:endParaRPr lang="es-ES_tradnl"/>
          </a:p>
          <a:p>
            <a:r>
              <a:rPr lang="es-ES_tradnl"/>
              <a:t>Ong Chin Ann, Lau Bee Theng. Human Activity Recognition: A Review, </a:t>
            </a:r>
            <a:r>
              <a:rPr lang="es-ES_tradnl" smtClean="0"/>
              <a:t>International </a:t>
            </a:r>
            <a:r>
              <a:rPr lang="es-ES_tradnl"/>
              <a:t>Conference on Control System, Computing and Engineering, 2014</a:t>
            </a:r>
            <a:endParaRPr lang="en-US" dirty="0"/>
          </a:p>
        </p:txBody>
      </p:sp>
      <p:pic>
        <p:nvPicPr>
          <p:cNvPr id="20" name="Picture Placeholder 19" descr="Abstract background">
            <a:extLst>
              <a:ext uri="{FF2B5EF4-FFF2-40B4-BE49-F238E27FC236}">
                <a16:creationId xmlns="" xmlns:a16="http://schemas.microsoft.com/office/drawing/2014/main" id="{61169563-0C6E-483D-91B6-7AB8952A8FA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FE91C663-2D66-4255-91B4-906F720EB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11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bstract background&#10;">
            <a:extLst>
              <a:ext uri="{FF2B5EF4-FFF2-40B4-BE49-F238E27FC236}">
                <a16:creationId xmlns="" xmlns:a16="http://schemas.microsoft.com/office/drawing/2014/main" id="{403E5740-1FF0-42AF-A459-70BE0BD24F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EA4B7241-C2B7-4F61-A69C-236E16A5F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9767" y="2133600"/>
            <a:ext cx="3453733" cy="2501900"/>
          </a:xfrm>
        </p:spPr>
        <p:txBody>
          <a:bodyPr anchor="ctr"/>
          <a:lstStyle/>
          <a:p>
            <a:r>
              <a:rPr lang="en-US" sz="3600" smtClean="0"/>
              <a:t>Marco metodol</a:t>
            </a:r>
            <a:r>
              <a:rPr lang="es-ES" sz="3600" smtClean="0"/>
              <a:t>ógico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98223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66">
            <a:extLst>
              <a:ext uri="{FF2B5EF4-FFF2-40B4-BE49-F238E27FC236}">
                <a16:creationId xmlns="" xmlns:a16="http://schemas.microsoft.com/office/drawing/2014/main" id="{E72CC338-4598-4AF3-B140-D7F632D20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Desarrollo</a:t>
            </a:r>
            <a:endParaRPr lang="en-US" dirty="0"/>
          </a:p>
        </p:txBody>
      </p:sp>
      <p:sp>
        <p:nvSpPr>
          <p:cNvPr id="68" name="Text Placeholder 67">
            <a:extLst>
              <a:ext uri="{FF2B5EF4-FFF2-40B4-BE49-F238E27FC236}">
                <a16:creationId xmlns="" xmlns:a16="http://schemas.microsoft.com/office/drawing/2014/main" id="{1411656D-4971-4CC0-9065-8DA32BB87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Estructura del flujo de trabajo de la soluci</a:t>
            </a:r>
            <a:r>
              <a:rPr lang="es-ES" smtClean="0"/>
              <a:t>ón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D87FAD12-8FEF-41B8-B478-8793FF9B485B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546100" y="3291840"/>
            <a:ext cx="1495107" cy="640080"/>
          </a:xfrm>
        </p:spPr>
        <p:txBody>
          <a:bodyPr>
            <a:normAutofit/>
          </a:bodyPr>
          <a:lstStyle/>
          <a:p>
            <a:r>
              <a:rPr lang="en-US" smtClean="0"/>
              <a:t>Extracci</a:t>
            </a:r>
            <a:r>
              <a:rPr lang="es-ES" smtClean="0"/>
              <a:t>ón de poses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C8E5EEAD-1427-4576-B8F8-C485CAE758A4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smtClean="0"/>
              <a:t>Diferentes estrategias para obtener poses humanas de las im</a:t>
            </a:r>
            <a:r>
              <a:rPr lang="es-ES" smtClean="0"/>
              <a:t>ágenes de video.</a:t>
            </a:r>
            <a:endParaRPr lang="en-US" smtClean="0"/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C214C1BB-D845-4DB6-B4FC-B7AD5F5E0C3D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5780447" y="3291840"/>
            <a:ext cx="1889718" cy="640080"/>
          </a:xfrm>
        </p:spPr>
        <p:txBody>
          <a:bodyPr/>
          <a:lstStyle/>
          <a:p>
            <a:r>
              <a:rPr lang="en-US" smtClean="0"/>
              <a:t>Entrenamiento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B9B92F0C-3A1D-438E-B581-C1A63389DAF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en-US" smtClean="0"/>
              <a:t>Utilizaci</a:t>
            </a:r>
            <a:r>
              <a:rPr lang="es-ES" smtClean="0"/>
              <a:t>ón de medidas angulares para el aprendizaje de la red neuronal.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="" xmlns:a16="http://schemas.microsoft.com/office/drawing/2014/main" id="{B457CA9C-196E-494C-85C7-9B4861053912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546100" y="4427608"/>
            <a:ext cx="1495107" cy="640080"/>
          </a:xfrm>
        </p:spPr>
        <p:txBody>
          <a:bodyPr/>
          <a:lstStyle/>
          <a:p>
            <a:r>
              <a:rPr lang="en-US" smtClean="0"/>
              <a:t>Obtenci</a:t>
            </a:r>
            <a:r>
              <a:rPr lang="es-ES" smtClean="0"/>
              <a:t>ón de ángulos</a:t>
            </a:r>
            <a:endParaRPr lang="en-US" dirty="0"/>
          </a:p>
        </p:txBody>
      </p:sp>
      <p:pic>
        <p:nvPicPr>
          <p:cNvPr id="18" name="Picture Placeholder 17" descr="Microprocessor icon">
            <a:extLst>
              <a:ext uri="{FF2B5EF4-FFF2-40B4-BE49-F238E27FC236}">
                <a16:creationId xmlns="" xmlns:a16="http://schemas.microsoft.com/office/drawing/2014/main" id="{2714DCC9-F1D9-4D7B-9452-B6DF9693F667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 l="1329" r="1329"/>
          <a:stretch>
            <a:fillRect/>
          </a:stretch>
        </p:blipFill>
        <p:spPr/>
      </p:pic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CE2783CF-764B-4358-9D88-FAC1CFEBE203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/>
          <a:lstStyle/>
          <a:p>
            <a:r>
              <a:rPr lang="es-ES" smtClean="0"/>
              <a:t>Medición de ángulos formados entre las líneas formadas por los puntos relevantes de las extremidades.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="" xmlns:a16="http://schemas.microsoft.com/office/drawing/2014/main" id="{0D9ADD0F-E05E-4B0E-9D9D-545FD755D7AE}"/>
              </a:ext>
            </a:extLst>
          </p:cNvPr>
          <p:cNvSpPr>
            <a:spLocks noGrp="1"/>
          </p:cNvSpPr>
          <p:nvPr>
            <p:ph type="body" idx="25"/>
          </p:nvPr>
        </p:nvSpPr>
        <p:spPr>
          <a:xfrm>
            <a:off x="5780447" y="4427608"/>
            <a:ext cx="1889718" cy="640080"/>
          </a:xfrm>
        </p:spPr>
        <p:txBody>
          <a:bodyPr/>
          <a:lstStyle/>
          <a:p>
            <a:r>
              <a:rPr lang="en-US" smtClean="0"/>
              <a:t>Inferencia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="" xmlns:a16="http://schemas.microsoft.com/office/drawing/2014/main" id="{46EA4E1F-EF09-44AB-9483-363CF418AA99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8549426" y="4427608"/>
            <a:ext cx="2670048" cy="753992"/>
          </a:xfrm>
        </p:spPr>
        <p:txBody>
          <a:bodyPr/>
          <a:lstStyle/>
          <a:p>
            <a:r>
              <a:rPr lang="en-US" smtClean="0"/>
              <a:t>Deducci</a:t>
            </a:r>
            <a:r>
              <a:rPr lang="es-ES" smtClean="0"/>
              <a:t>ón </a:t>
            </a:r>
            <a:r>
              <a:rPr lang="en-US" smtClean="0"/>
              <a:t>conclusiones a partir de premisas obtenidas a trav</a:t>
            </a:r>
            <a:r>
              <a:rPr lang="es-ES" smtClean="0"/>
              <a:t>és del entrenamiento. Clasificación.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3581DBA-A3EE-4E75-90A6-DC25DF9DA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2" name="Picture Placeholder 17" descr="Microprocessor icon">
            <a:extLst>
              <a:ext uri="{FF2B5EF4-FFF2-40B4-BE49-F238E27FC236}">
                <a16:creationId xmlns="" xmlns:a16="http://schemas.microsoft.com/office/drawing/2014/main" id="{2714DCC9-F1D9-4D7B-9452-B6DF9693F667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 l="1329" r="1329"/>
          <a:stretch>
            <a:fillRect/>
          </a:stretch>
        </p:blipFill>
        <p:spPr>
          <a:xfrm>
            <a:off x="2090460" y="3269104"/>
            <a:ext cx="640080" cy="658368"/>
          </a:xfrm>
        </p:spPr>
      </p:pic>
      <p:pic>
        <p:nvPicPr>
          <p:cNvPr id="23" name="Picture Placeholder 17" descr="Microprocessor icon">
            <a:extLst>
              <a:ext uri="{FF2B5EF4-FFF2-40B4-BE49-F238E27FC236}">
                <a16:creationId xmlns="" xmlns:a16="http://schemas.microsoft.com/office/drawing/2014/main" id="{2714DCC9-F1D9-4D7B-9452-B6DF9693F667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 l="1329" r="1329"/>
          <a:stretch>
            <a:fillRect/>
          </a:stretch>
        </p:blipFill>
        <p:spPr>
          <a:xfrm>
            <a:off x="7721004" y="3291840"/>
            <a:ext cx="640080" cy="658368"/>
          </a:xfrm>
        </p:spPr>
      </p:pic>
      <p:pic>
        <p:nvPicPr>
          <p:cNvPr id="24" name="Picture Placeholder 17" descr="Microprocessor icon">
            <a:extLst>
              <a:ext uri="{FF2B5EF4-FFF2-40B4-BE49-F238E27FC236}">
                <a16:creationId xmlns="" xmlns:a16="http://schemas.microsoft.com/office/drawing/2014/main" id="{2714DCC9-F1D9-4D7B-9452-B6DF9693F667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 l="1329" r="1329"/>
          <a:stretch>
            <a:fillRect/>
          </a:stretch>
        </p:blipFill>
        <p:spPr>
          <a:xfrm>
            <a:off x="7721004" y="4427608"/>
            <a:ext cx="640080" cy="658368"/>
          </a:xfrm>
        </p:spPr>
      </p:pic>
    </p:spTree>
    <p:extLst>
      <p:ext uri="{BB962C8B-B14F-4D97-AF65-F5344CB8AC3E}">
        <p14:creationId xmlns:p14="http://schemas.microsoft.com/office/powerpoint/2010/main" val="27412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B65365-4521-4F81-B6BD-11364F3F1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Resultados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5D5E241-5BDF-4E31-AEE3-F95545B01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Tabla de valores obtenidos en pruebas</a:t>
            </a:r>
            <a:endParaRPr lang="en-US" dirty="0"/>
          </a:p>
        </p:txBody>
      </p:sp>
      <p:graphicFrame>
        <p:nvGraphicFramePr>
          <p:cNvPr id="9" name="Table Placeholder 8" descr="Table">
            <a:extLst>
              <a:ext uri="{FF2B5EF4-FFF2-40B4-BE49-F238E27FC236}">
                <a16:creationId xmlns="" xmlns:a16="http://schemas.microsoft.com/office/drawing/2014/main" id="{310E0F95-76C3-48B4-BEFB-5B1DB71B97E0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61090374"/>
              </p:ext>
            </p:extLst>
          </p:nvPr>
        </p:nvGraphicFramePr>
        <p:xfrm>
          <a:off x="4714875" y="2366303"/>
          <a:ext cx="7279337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2625">
                  <a:extLst>
                    <a:ext uri="{9D8B030D-6E8A-4147-A177-3AD203B41FA5}">
                      <a16:colId xmlns="" xmlns:a16="http://schemas.microsoft.com/office/drawing/2014/main" val="164802800"/>
                    </a:ext>
                  </a:extLst>
                </a:gridCol>
                <a:gridCol w="1107420"/>
                <a:gridCol w="1054823">
                  <a:extLst>
                    <a:ext uri="{9D8B030D-6E8A-4147-A177-3AD203B41FA5}">
                      <a16:colId xmlns="" xmlns:a16="http://schemas.microsoft.com/office/drawing/2014/main" val="1653645961"/>
                    </a:ext>
                  </a:extLst>
                </a:gridCol>
                <a:gridCol w="1054823">
                  <a:extLst>
                    <a:ext uri="{9D8B030D-6E8A-4147-A177-3AD203B41FA5}">
                      <a16:colId xmlns="" xmlns:a16="http://schemas.microsoft.com/office/drawing/2014/main" val="714343349"/>
                    </a:ext>
                  </a:extLst>
                </a:gridCol>
                <a:gridCol w="1054823">
                  <a:extLst>
                    <a:ext uri="{9D8B030D-6E8A-4147-A177-3AD203B41FA5}">
                      <a16:colId xmlns="" xmlns:a16="http://schemas.microsoft.com/office/drawing/2014/main" val="3380443448"/>
                    </a:ext>
                  </a:extLst>
                </a:gridCol>
                <a:gridCol w="1054823"/>
              </a:tblGrid>
              <a:tr h="20125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ru-RU" sz="1200" b="1" i="1" kern="1200" dirty="0">
                        <a:solidFill>
                          <a:schemeClr val="lt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200" b="1" kern="1200" smtClean="0">
                          <a:solidFill>
                            <a:srgbClr val="0F1722"/>
                          </a:solidFill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Tiempo de video en segs</a:t>
                      </a:r>
                      <a:endParaRPr lang="ru-RU" sz="1200" b="1" kern="1200" dirty="0">
                        <a:solidFill>
                          <a:srgbClr val="0F1722"/>
                        </a:solidFill>
                        <a:latin typeface="Segoe UI" panose="020B0502040204020203" pitchFamily="34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200" b="1" kern="1200" smtClean="0">
                          <a:solidFill>
                            <a:srgbClr val="0F1722"/>
                          </a:solidFill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Total de poses procesadas</a:t>
                      </a:r>
                      <a:endParaRPr lang="ru-RU" sz="1200" b="1" kern="1200" dirty="0">
                        <a:solidFill>
                          <a:srgbClr val="0F1722"/>
                        </a:solidFill>
                        <a:latin typeface="Segoe UI" panose="020B0502040204020203" pitchFamily="34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200" b="1" kern="1200" smtClean="0">
                          <a:solidFill>
                            <a:srgbClr val="0F1722"/>
                          </a:solidFill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Falsos positivos</a:t>
                      </a:r>
                      <a:endParaRPr lang="ru-RU" sz="1200" b="1" kern="1200" dirty="0">
                        <a:solidFill>
                          <a:srgbClr val="0F1722"/>
                        </a:solidFill>
                        <a:latin typeface="Segoe UI" panose="020B0502040204020203" pitchFamily="34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200" b="1" kern="1200" smtClean="0">
                          <a:solidFill>
                            <a:srgbClr val="0F1722"/>
                          </a:solidFill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Verdaderos</a:t>
                      </a:r>
                      <a:r>
                        <a:rPr lang="es-ES" sz="1200" b="1" kern="1200" baseline="0" smtClean="0">
                          <a:solidFill>
                            <a:srgbClr val="0F1722"/>
                          </a:solidFill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 positivos</a:t>
                      </a:r>
                      <a:endParaRPr lang="ru-RU" sz="1200" b="1" kern="1200" dirty="0">
                        <a:solidFill>
                          <a:srgbClr val="0F1722"/>
                        </a:solidFill>
                        <a:latin typeface="Segoe UI" panose="020B0502040204020203" pitchFamily="34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200" b="1" kern="1200" smtClean="0">
                          <a:solidFill>
                            <a:srgbClr val="0F1722"/>
                          </a:solidFill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Porcentaje aciertos</a:t>
                      </a:r>
                      <a:endParaRPr lang="ru-RU" sz="1200" b="1" kern="1200" dirty="0">
                        <a:solidFill>
                          <a:srgbClr val="0F1722"/>
                        </a:solidFill>
                        <a:latin typeface="Segoe UI" panose="020B0502040204020203" pitchFamily="34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7924912"/>
                  </a:ext>
                </a:extLst>
              </a:tr>
              <a:tr h="201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Poses negativas </a:t>
                      </a:r>
                      <a:endParaRPr lang="es-ES_tradnl" sz="110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64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1611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95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1516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94.1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50825263"/>
                  </a:ext>
                </a:extLst>
              </a:tr>
              <a:tr h="201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Poses positivas </a:t>
                      </a:r>
                      <a:endParaRPr lang="es-ES_tradnl" sz="110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795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81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714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solidFill>
                            <a:schemeClr val="bg2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89.8</a:t>
                      </a:r>
                      <a:endParaRPr lang="ru-RU" sz="1400" i="0" kern="1200" dirty="0">
                        <a:solidFill>
                          <a:schemeClr val="bg2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188612503"/>
                  </a:ext>
                </a:extLst>
              </a:tr>
              <a:tr h="2012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2000" smtClean="0">
                          <a:ln>
                            <a:gradFill>
                              <a:gsLst>
                                <a:gs pos="0">
                                  <a:schemeClr val="accent1">
                                    <a:lumMod val="5000"/>
                                    <a:lumOff val="95000"/>
                                  </a:schemeClr>
                                </a:gs>
                                <a:gs pos="74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83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100000">
                                  <a:schemeClr val="accent1">
                                    <a:lumMod val="30000"/>
                                    <a:lumOff val="70000"/>
                                  </a:schemeClr>
                                </a:gs>
                              </a:gsLst>
                              <a:lin ang="5400000" scaled="1"/>
                            </a:gradFill>
                          </a:ln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ln>
                            <a:gradFill>
                              <a:gsLst>
                                <a:gs pos="0">
                                  <a:schemeClr val="accent1">
                                    <a:lumMod val="5000"/>
                                    <a:lumOff val="95000"/>
                                  </a:schemeClr>
                                </a:gs>
                                <a:gs pos="74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83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100000">
                                  <a:schemeClr val="accent1">
                                    <a:lumMod val="30000"/>
                                    <a:lumOff val="70000"/>
                                  </a:schemeClr>
                                </a:gs>
                              </a:gsLst>
                              <a:lin ang="5400000" scaled="1"/>
                            </a:gradFill>
                          </a:ln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96</a:t>
                      </a:r>
                      <a:endParaRPr lang="ru-RU" sz="1400" i="0" kern="1200" dirty="0">
                        <a:ln>
                          <a:gradFill>
                            <a:gsLst>
                              <a:gs pos="0">
                                <a:schemeClr val="accent1">
                                  <a:lumMod val="5000"/>
                                  <a:lumOff val="95000"/>
                                </a:schemeClr>
                              </a:gs>
                              <a:gs pos="74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83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100000">
                                <a:schemeClr val="accent1">
                                  <a:lumMod val="30000"/>
                                  <a:lumOff val="70000"/>
                                </a:schemeClr>
                              </a:gs>
                            </a:gsLst>
                            <a:lin ang="5400000" scaled="1"/>
                          </a:gradFill>
                        </a:ln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ln>
                            <a:gradFill>
                              <a:gsLst>
                                <a:gs pos="0">
                                  <a:schemeClr val="accent1">
                                    <a:lumMod val="5000"/>
                                    <a:lumOff val="95000"/>
                                  </a:schemeClr>
                                </a:gs>
                                <a:gs pos="74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83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100000">
                                  <a:schemeClr val="accent1">
                                    <a:lumMod val="30000"/>
                                    <a:lumOff val="70000"/>
                                  </a:schemeClr>
                                </a:gs>
                              </a:gsLst>
                              <a:lin ang="5400000" scaled="1"/>
                            </a:gradFill>
                          </a:ln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2406</a:t>
                      </a:r>
                      <a:endParaRPr lang="ru-RU" sz="1400" i="0" kern="1200" dirty="0">
                        <a:ln>
                          <a:gradFill>
                            <a:gsLst>
                              <a:gs pos="0">
                                <a:schemeClr val="accent1">
                                  <a:lumMod val="5000"/>
                                  <a:lumOff val="95000"/>
                                </a:schemeClr>
                              </a:gs>
                              <a:gs pos="74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83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100000">
                                <a:schemeClr val="accent1">
                                  <a:lumMod val="30000"/>
                                  <a:lumOff val="70000"/>
                                </a:schemeClr>
                              </a:gs>
                            </a:gsLst>
                            <a:lin ang="5400000" scaled="1"/>
                          </a:gradFill>
                        </a:ln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ln>
                            <a:gradFill>
                              <a:gsLst>
                                <a:gs pos="0">
                                  <a:schemeClr val="accent1">
                                    <a:lumMod val="5000"/>
                                    <a:lumOff val="95000"/>
                                  </a:schemeClr>
                                </a:gs>
                                <a:gs pos="74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83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100000">
                                  <a:schemeClr val="accent1">
                                    <a:lumMod val="30000"/>
                                    <a:lumOff val="70000"/>
                                  </a:schemeClr>
                                </a:gs>
                              </a:gsLst>
                              <a:lin ang="5400000" scaled="1"/>
                            </a:gradFill>
                          </a:ln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176</a:t>
                      </a:r>
                      <a:endParaRPr lang="ru-RU" sz="1400" i="0" kern="1200" dirty="0">
                        <a:ln>
                          <a:gradFill>
                            <a:gsLst>
                              <a:gs pos="0">
                                <a:schemeClr val="accent1">
                                  <a:lumMod val="5000"/>
                                  <a:lumOff val="95000"/>
                                </a:schemeClr>
                              </a:gs>
                              <a:gs pos="74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83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100000">
                                <a:schemeClr val="accent1">
                                  <a:lumMod val="30000"/>
                                  <a:lumOff val="70000"/>
                                </a:schemeClr>
                              </a:gs>
                            </a:gsLst>
                            <a:lin ang="5400000" scaled="1"/>
                          </a:gradFill>
                        </a:ln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ln>
                            <a:gradFill>
                              <a:gsLst>
                                <a:gs pos="0">
                                  <a:schemeClr val="accent1">
                                    <a:lumMod val="5000"/>
                                    <a:lumOff val="95000"/>
                                  </a:schemeClr>
                                </a:gs>
                                <a:gs pos="74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83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100000">
                                  <a:schemeClr val="accent1">
                                    <a:lumMod val="30000"/>
                                    <a:lumOff val="70000"/>
                                  </a:schemeClr>
                                </a:gs>
                              </a:gsLst>
                              <a:lin ang="5400000" scaled="1"/>
                            </a:gradFill>
                          </a:ln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2230</a:t>
                      </a:r>
                      <a:endParaRPr lang="ru-RU" sz="1400" i="0" kern="1200" dirty="0">
                        <a:ln>
                          <a:gradFill>
                            <a:gsLst>
                              <a:gs pos="0">
                                <a:schemeClr val="accent1">
                                  <a:lumMod val="5000"/>
                                  <a:lumOff val="95000"/>
                                </a:schemeClr>
                              </a:gs>
                              <a:gs pos="74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83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100000">
                                <a:schemeClr val="accent1">
                                  <a:lumMod val="30000"/>
                                  <a:lumOff val="70000"/>
                                </a:schemeClr>
                              </a:gs>
                            </a:gsLst>
                            <a:lin ang="5400000" scaled="1"/>
                          </a:gradFill>
                        </a:ln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s-ES" sz="1400" i="0" kern="1200" smtClean="0">
                          <a:ln>
                            <a:gradFill>
                              <a:gsLst>
                                <a:gs pos="0">
                                  <a:schemeClr val="accent1">
                                    <a:lumMod val="5000"/>
                                    <a:lumOff val="95000"/>
                                  </a:schemeClr>
                                </a:gs>
                                <a:gs pos="74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83000">
                                  <a:schemeClr val="accent1">
                                    <a:lumMod val="45000"/>
                                    <a:lumOff val="55000"/>
                                  </a:schemeClr>
                                </a:gs>
                                <a:gs pos="100000">
                                  <a:schemeClr val="accent1">
                                    <a:lumMod val="30000"/>
                                    <a:lumOff val="70000"/>
                                  </a:schemeClr>
                                </a:gs>
                              </a:gsLst>
                              <a:lin ang="5400000" scaled="1"/>
                            </a:gradFill>
                          </a:ln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92.6</a:t>
                      </a:r>
                      <a:endParaRPr lang="ru-RU" sz="1400" i="0" kern="1200" dirty="0">
                        <a:ln>
                          <a:gradFill>
                            <a:gsLst>
                              <a:gs pos="0">
                                <a:schemeClr val="accent1">
                                  <a:lumMod val="5000"/>
                                  <a:lumOff val="95000"/>
                                </a:schemeClr>
                              </a:gs>
                              <a:gs pos="74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83000">
                                <a:schemeClr val="accent1">
                                  <a:lumMod val="45000"/>
                                  <a:lumOff val="55000"/>
                                </a:schemeClr>
                              </a:gs>
                              <a:gs pos="100000">
                                <a:schemeClr val="accent1">
                                  <a:lumMod val="30000"/>
                                  <a:lumOff val="70000"/>
                                </a:schemeClr>
                              </a:gs>
                            </a:gsLst>
                            <a:lin ang="5400000" scaled="1"/>
                          </a:gradFill>
                        </a:ln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B2434"/>
                    </a:solidFill>
                  </a:tcPr>
                </a:tc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0845F57-2399-46AA-85F3-D790CEA7E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857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B65365-4521-4F81-B6BD-11364F3F1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7" y="2260000"/>
            <a:ext cx="2371724" cy="1177174"/>
          </a:xfrm>
        </p:spPr>
        <p:txBody>
          <a:bodyPr/>
          <a:lstStyle/>
          <a:p>
            <a:r>
              <a:rPr lang="en-US"/>
              <a:t>Video de ejemplo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0845F57-2399-46AA-85F3-D790CEA7E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VID_20190725_151526673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45200" y="101600"/>
            <a:ext cx="4292600" cy="656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6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Custom 12">
      <a:dk1>
        <a:srgbClr val="00BBBB"/>
      </a:dk1>
      <a:lt1>
        <a:srgbClr val="000000"/>
      </a:lt1>
      <a:dk2>
        <a:srgbClr val="999999"/>
      </a:dk2>
      <a:lt2>
        <a:srgbClr val="FFFFFF"/>
      </a:lt2>
      <a:accent1>
        <a:srgbClr val="004448"/>
      </a:accent1>
      <a:accent2>
        <a:srgbClr val="482845"/>
      </a:accent2>
      <a:accent3>
        <a:srgbClr val="7A0000"/>
      </a:accent3>
      <a:accent4>
        <a:srgbClr val="969959"/>
      </a:accent4>
      <a:accent5>
        <a:srgbClr val="225B5F"/>
      </a:accent5>
      <a:accent6>
        <a:srgbClr val="3D8C41"/>
      </a:accent6>
      <a:hlink>
        <a:srgbClr val="7F7F7F"/>
      </a:hlink>
      <a:folHlink>
        <a:srgbClr val="7F7F7F"/>
      </a:folHlink>
    </a:clrScheme>
    <a:fontScheme name="Custom 13">
      <a:majorFont>
        <a:latin typeface="Gill Sans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56488565_Futuristic pitch deck_AAS_v4" id="{81C854B4-8588-4171-B50E-9B042741D072}" vid="{97BC3161-E59E-4E12-8009-4336211748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26A944-A9F4-4295-9B5E-C397EB1318B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1743C61-8CA7-48FF-B2A3-6055DA854C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2965D8-9C19-4E48-8421-5D6B21FC44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Presentacion</Template>
  <TotalTime>0</TotalTime>
  <Words>422</Words>
  <Application>Microsoft Macintosh PowerPoint</Application>
  <PresentationFormat>Panorámica</PresentationFormat>
  <Paragraphs>86</Paragraphs>
  <Slides>13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2" baseType="lpstr">
      <vt:lpstr>Calibri</vt:lpstr>
      <vt:lpstr>Courier New</vt:lpstr>
      <vt:lpstr>Gill Sans MT</vt:lpstr>
      <vt:lpstr>Segoe UI</vt:lpstr>
      <vt:lpstr>Segoe UI Light</vt:lpstr>
      <vt:lpstr>Segoe UI Semibold</vt:lpstr>
      <vt:lpstr>Tahoma</vt:lpstr>
      <vt:lpstr>Arial</vt:lpstr>
      <vt:lpstr>Tema de Office</vt:lpstr>
      <vt:lpstr>Entrenamiento de redes neuronales para la detección en tiempo real de amenazas y agresiones humanas en imágenes secuenciales</vt:lpstr>
      <vt:lpstr>Justificación</vt:lpstr>
      <vt:lpstr>Objetivos</vt:lpstr>
      <vt:lpstr>Objetivos</vt:lpstr>
      <vt:lpstr>Antecedentes</vt:lpstr>
      <vt:lpstr>Marco metodológico</vt:lpstr>
      <vt:lpstr>Desarrollo</vt:lpstr>
      <vt:lpstr>Resultados</vt:lpstr>
      <vt:lpstr>Video de ejemplo</vt:lpstr>
      <vt:lpstr>Captura de ejemplo</vt:lpstr>
      <vt:lpstr>Conclusión</vt:lpstr>
      <vt:lpstr>Trabajos a futuro</vt:lpstr>
      <vt:lpstr>¡Gracias!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Usuario de Microsoft Office</dc:creator>
  <cp:lastModifiedBy/>
  <cp:revision>1</cp:revision>
  <dcterms:created xsi:type="dcterms:W3CDTF">2019-07-31T02:30:05Z</dcterms:created>
  <dcterms:modified xsi:type="dcterms:W3CDTF">2019-08-20T22:45:56Z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